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74" r:id="rId6"/>
    <p:sldId id="264" r:id="rId7"/>
    <p:sldId id="259" r:id="rId8"/>
    <p:sldId id="269" r:id="rId9"/>
    <p:sldId id="270" r:id="rId10"/>
    <p:sldId id="271" r:id="rId11"/>
    <p:sldId id="272" r:id="rId12"/>
    <p:sldId id="273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frm=1&amp;source=images&amp;cd=&amp;cad=rja&amp;docid=riK0WDWW7FDCvM&amp;tbnid=vW3JtY0e2ociQM:&amp;ved=0CAUQjRw&amp;url=http://www.theknowledgepartnership.com/uk/universities/how-to-improve-your-marketing-performance/&amp;ei=B5BuUZ72IIOd0QWi2oHgAg&amp;bvm=bv.45368065,d.d2k&amp;psig=AFQjCNGjTYKmEWlmZQ-N1prg_6ZVRH7bCA&amp;ust=136628663513340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3.1%20Marketing%20Interactive%20Activity.sw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frm=1&amp;source=images&amp;cd=&amp;cad=rja&amp;docid=Xlvk5WuqtNRkwM&amp;tbnid=ZxWNA0WXEGi-6M:&amp;ved=0CAUQjRw&amp;url=http://www.naturalfoodfinder.co.uk/nestle-cereal-letter-blog&amp;ei=DWhuUaNNopfUBZeJgcgH&amp;bvm=bv.45368065,d.d2k&amp;psig=AFQjCNEfYcHktSFvgSDTYRH-8VbIk0qxLQ&amp;ust=13662764804804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frm=1&amp;source=images&amp;cd=&amp;cad=rja&amp;docid=Kdn6UlWrf5b4tM&amp;tbnid=Xc9UUCzzHQc5aM:&amp;ved=0CAUQjRw&amp;url=http://www.dooyoo.co.uk/snacks/cadbury-caramel-biscuits/&amp;ei=Y5VuUc3FH4Or0gXunIGQBg&amp;bvm=bv.45368065,d.d2k&amp;psig=AFQjCNFwJTHRJKrRuUsseL11ZhOkhdlULQ&amp;ust=136628809017805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frm=1&amp;source=images&amp;cd=&amp;cad=rja&amp;docid=H3A_SxatD-Y4cM&amp;tbnid=KqGS0YZfwEX_aM:&amp;ved=0CAUQjRw&amp;url=http://www.ocado.com/webshop/product/Tropicana-Orange-Juice-Smooth-/51695011&amp;ei=lWhuUebgLauT0AWEsIDoDw&amp;bvm=bv.45368065,d.d2k&amp;psig=AFQjCNHvfEHIOIU_OOLnUtvpScdK5M-Nrw&amp;ust=136627661380153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31100" r="6250" b="19760"/>
          <a:stretch>
            <a:fillRect/>
          </a:stretch>
        </p:blipFill>
        <p:spPr bwMode="auto">
          <a:xfrm>
            <a:off x="611560" y="2492896"/>
            <a:ext cx="7848872" cy="260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Systematic Sample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Systematic Sample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This is when respondents are selected in pre-set intervals (E.g. Every 10</a:t>
            </a:r>
            <a:r>
              <a:rPr lang="en-GB" sz="2400" b="1" baseline="30000" dirty="0" smtClean="0">
                <a:solidFill>
                  <a:srgbClr val="0070C0"/>
                </a:solidFill>
                <a:latin typeface="Comic Sans MS" pitchFamily="66" charset="0"/>
              </a:rPr>
              <a:t>th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person).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jonmell.co.uk/wp-content/uploads/2008/12/find-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52936"/>
            <a:ext cx="3638543" cy="2727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Quota Sample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Quota Sample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When the sample is broken down into specific segments (E.g. Males aged 16-24)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www.watfordfc.com/javaImages/39/9b/0,,10400~3185465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Stratified Random Sample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Stratified Random Sample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Like a quota sample but respondents are selected at random.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www.ggrill.com/Portals/78654/images/Graduation_Cat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3803526" cy="3289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19559" t="31100" r="19165" b="19760"/>
          <a:stretch>
            <a:fillRect/>
          </a:stretch>
        </p:blipFill>
        <p:spPr bwMode="auto">
          <a:xfrm>
            <a:off x="1187624" y="2348880"/>
            <a:ext cx="6768752" cy="318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Peer Assessment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19559" t="31100" r="19165" b="19760"/>
          <a:stretch>
            <a:fillRect/>
          </a:stretch>
        </p:blipFill>
        <p:spPr bwMode="auto">
          <a:xfrm>
            <a:off x="1187624" y="2348880"/>
            <a:ext cx="6768752" cy="318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Plenary: Post It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Using the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Post-It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notes provided answer the following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questions and then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stick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it onto the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sugar paper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have I learnt?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have I found easy?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have I found difficult?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What do I want to know now?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411760" y="4509120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Are you now more confident in your understanding of the learning objectives? 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580112" y="2636912"/>
            <a:ext cx="2304256" cy="720080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3 Minutes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6000" b="1" dirty="0" smtClean="0">
                <a:solidFill>
                  <a:srgbClr val="0070C0"/>
                </a:solidFill>
                <a:latin typeface="+mj-lt"/>
              </a:rPr>
              <a:t> 3</a:t>
            </a:r>
            <a:r>
              <a:rPr lang="en-GB" sz="36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sz="6000" b="1" dirty="0" smtClean="0">
                <a:solidFill>
                  <a:srgbClr val="0070C0"/>
                </a:solidFill>
                <a:latin typeface="+mj-lt"/>
              </a:rPr>
              <a:t>1:</a:t>
            </a:r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 Marketing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3: Building a Business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Marketing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Market Research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Primary Data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Secondary Data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large businesses use market research.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evaluate the uses and limitations of using market research.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What is Marketing?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200" b="1" dirty="0" smtClean="0">
                <a:solidFill>
                  <a:srgbClr val="FF0000"/>
                </a:solidFill>
                <a:latin typeface="Comic Sans MS" pitchFamily="66" charset="0"/>
              </a:rPr>
              <a:t>Marketing</a:t>
            </a:r>
            <a:r>
              <a:rPr lang="en-GB" sz="2200" b="1" dirty="0" smtClean="0">
                <a:solidFill>
                  <a:srgbClr val="0070C0"/>
                </a:solidFill>
                <a:latin typeface="Comic Sans MS" pitchFamily="66" charset="0"/>
              </a:rPr>
              <a:t>: The management process that is responsible for anticipating, identifying and satisfying customer needs profitably.</a:t>
            </a:r>
            <a:endParaRPr lang="en-GB" sz="2200" dirty="0" smtClean="0"/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0" name="AutoShape 2" descr="data:image/jpeg;base64,/9j/4AAQSkZJRgABAQAAAQABAAD/2wCEAAkGBhISEBUUExQWFRUWGBgXGBgYFxUVGRcaFxgZGhgXFRgYGyYeGxokGhcXHy8gIygpLCwsGB4xNTAqNScrLCkBCQoKDgwOGg8PGiwkHyUyKSoqLCotLC8sNCoqKSksLC0pLCwtLCwsLCwsLCwsLCwpKSwsLCwsLCwsKSwpLCwsLP/AABEIAMIBAwMBIgACEQEDEQH/xAAcAAEAAgIDAQAAAAAAAAAAAAAABgcEBQIDCAH/xABKEAACAQMCAwUFBQMJBgQHAAABAgMABBESIQUxQQYHEyJRMmFxgZEUI0JSoWJysTNDU4KSssHR8AgVFiSiwhdEY7M0c4Oj0uHi/8QAGQEBAAMBAQAAAAAAAAAAAAAAAAECBAMF/8QAMREAAgIBAwIDBwQBBQAAAAAAAAECEQMSITFBUQRh8BMicYGRsdEyocHh8RQkQ1KC/9oADAMBAAIRAxEAPwC8aUpQClKUApSlAKUpQClKUApSlAKV8JqJcd70bC0lCSyE55sgDhd8b4OT67A1ZRcuAS6lYHC+O29yoaGVJAVV8KwJCsMqWX2lyPUCsvx1/MPTmOfpVQdlK1vaDj0VnbyTzMAiAnmAWONkX1YnYCoj2C71ob2NjcPBBIGACmQKWyDyVzvuOhOfdyqVFtWCwKVWXGe/G1V3jtwGKg/eS644yQwGEVUaRzzPJR5edVxxPvj4jcsyifwVwdIt4wpJ6Zd2LKPUhq6xwTlXT4g9F33EYoULyusagEksQo2GTz9wqDcV77+HRtoiL3D7AaF0rk9C8mP0BquOM93vE4bb7dLdhpVXUVZ5HdRgk6XbI1AemPceVZ3cdwRXuZZ3GoxgAE7+Ztyd+tdoYsdW3dc9ire1kntu0nF7zWyxNbo+ApVdRVRk6kL4y5JCnbAxnatx/wANM6ky6wNOGy6qSAdRLeGunfBzlTz51Lztua1fHOJotvLhhnQwB3wCQQCT6ZNW9u4r3El9/qVTbdFI9ou2xdvC8FEVT5TKZLgg9GKyMY9xjfTUU4zxW4l8js2BklVbTGc9REoCjOOm3uFTPtlwLxisi/zq6lbfGrky8htncbbavlWktuxVzoImCpp5ZdS6+7SpO23XGKxvxWV8yPT9lBpERsyqyqXUlQw1DJBIzuARuNsjNexODqgt4hH7Hhpp/d0jH6V5R4/w5IlXzamOemB/rOK9G92HaeO94dEUBDRKsLqejIgGQeoIwfnjpTVrgmZMuP2c6JbSlKqcxSlKAUpSgFKUoBSlKAUpSgFKUoBSlKAUJpVa9uO3Ikc2lu4UcpZBk7ZwVXHTfcjc8h1zeEHN0Dq7e9vQyOkLhYU/lJMAiQ/kUfiTfflqOlc4YZoTiF+JpGcqQWOdjk5Puxj5KAPQVuu2vHRI/gRbRRnH7zDnnHMjfPvJ5gLiMoK2RiuIkG04TxW5t8mCRkwdRx6nbJG4HQVmXPbbiBkEjXMupCSBnCrkENhBhQMHGwrSRyFTlSR8CRXy4kLEsxLMxySxJJJ5kk7k++urgquiKNt2h7UXF/IslwwYqoUADSo9SFGwJOST7/QADU/ZxXNF5AbnlUw7D9k4Lm6Ec0mrSru8aaxjTsFLhcHLsinSds7N6dNMIx95AhMvPnWyR3jRGiUEEZLaFfzDmrFgcYP4dtsNvkVKu9Hh/D1uVjsFVWjKRy6SzJrYvsCzHJGkAkdT65qd90fCIPsSyrDGzszguyKzYVyo3IyNlzjlkmsc57uRN7Gt7Scb/wB5QRxJJcHVgyRw2skz8h5Scqi788noOlbzu94ObZZUCSxEtuJGiaRvf4ceGjHoDmpHx7hAukCvJcxADGIJjEp/eXBB+FaHsFYxw3nELWKQn2HB2BRpEOxA2ypAPLqKpjlHS0ir4Jgtox/Cfi5P8Bg/Va1PH+NQW7RW8jhpZ2CJEMAebOGkUHZNQC523IxyOIpJ22uLGy81xZTShDssuD4m4J8PQdZDA5AZASDsM5qL9m+0gjV7iC3nv+Iyglp2iZkiZuiaTnYbZAGeQIUYM02FFlgXfBNDL4jFlLCVdYOohRq0k/sr5SNsc+oqNX833cjHmTj5n/8AkvVi20n2uxbBOorqQsPMBIuuMnO+QrhT6lWqhuL9s5PD8F4tMsbsrkHy5BIBAO+d26+lY54ZS3ibcGePEjS9pXBIbOWJbb8qqdI+ZIY/Spr3BcdMd81vkBZlPP8ANGCy49+C3+sVWUrljknNZ3ZnixtryGYfzbq3xAO4+YyPnWpRSSj5V6+Znyy1Scj2LSuu3mDorKcqwBB9QRkGuys5UUpSgFKUoBSlKAUpSgFKUoBSlKAUpVb94XeOkYa2t3Oskq8qjIj2OVQjm+diQDp36jaUrZaMHJ0j73idtyP+UtmwzZEsgPsge0iH83Qnpy55xUE6tEAsYLTyHRCM5P5TIM8vQHPPJz5CKyzapES5YhVBZiOeDsR6Ek4AHqRWum45LHDHcqsSyPM/huBrkjWJUHh5JKhcOfKVy2Sx5itmhRVNb/H1/R1lJQWmDtPnY6rnsM6wtN48OgRl01Eo0ukefwVIyyg7B9g22Njmo6owK3HEu1D3EeHUGViPEmySzopysYU+VFBxsmkHAyNq1NdsSfLOB8FfCNx9a54rinM/SuzXCIJL2K7MG8uFUyGJBli4GphoAbyj1BKD4ug3zVq23dpJZs81qz+IylWAggk1KxBYLHLchNyBt9AKqfsz2wmsWDRpExGceIhbGSpIBDAjdVPyqf2Pf/KBiW0Rj6pIyb/Blb+NUyxyt+7wVIV2zujqMeJEkhIZle0trUpuukgQE/mB82emK13DO3t/bIUgnMSEk6UWMDJ5kAqcZr52i7QyXVxNPNjVMCMAbLgoUUZ6ARgVoaz5Y06Zck0neTxRud5N8iq/3QKlvdrxwRcQtpCdrhHgc+sinWrMepbOM9c1Vore8CmZkeNTiRSs0R9JI9xj4jI+lTjSpxKtHoaDsLw6G4lnkiSSSeRpcyJrCasZCjBVV1HOT1fGeQrl2l7R8OSIxTTCNdsCOQwuMctOhlb6VpeL2cPGOF291raMxDxHaPUXCAYuIhpBOTp22O6jY1Hre/7N2agrEk7/ALRa4yfdkFPqFPqBWdp9WwlZtu7rtdA1xLBFNJNGhBR5SS7RuQTktu3hzMRkgErNn8NRnvs7HeDOLtB93LhZMfhf8LfMDHxHvrdy9u7y4VRw/hbkKRpdoQihfxqnMDUuVyGBAJ61OY7ZL+xMMyMA6ezICsmk+yWB3DqQVJ/MhI2Iqylolb4Yap2eVZodJxXUdqk3HuzUlvPJbSD7yLdT/SR9GHy/x9KjskeK65IVuiT1D3S8b+08KhJOWjBhb+p7P/QUqY1Rv+zzxvEk9sfxgSL8U2b9GX+zV5VkmqkEKUpVCRSlKAUpSgFKUoBSlKAUpUF7wu8D7Kphtij3B2YZJMQIBDEAe0cjGfjg8qF4Qc3pjydXeF288FTBb4dzlJWU5MWcLgY/HlhnqoPqRVYcO4QF1E7qDnO237Kn1P6c6xobqMSkvkFsliNxq5lQB1ySMn9K+cX47J4arGCHkyIY0BJUDOZTgZLcwD65IxpIOmLjB6VvL7eunY0yhPHC1ai652v7/P1eLfB7mYxpDJLDBl5xF1Kg+TV0UYKZ3O7kBsCux+3bqrpJYW6RHUY08DAWXAwxL+0RlSds40jYGtp2R4vYrCkUVxNbTosja3UeE7snmkZQSG0KGCqxAGAcEneLcY4s934s9xKZdGmKEEKhOssdZRdlwqkn9pl3OK6VbqjIaHmSfXf/ADrccC7NPc68PHEEVWLTMyKdbhEAIU82OM8vfWpAq1Ox1tO9oZJJJo28CTwbku0sKQrpBjYKcwvG8ayDcezyOCDpm/ZwISsrTinDZLeZ4ZRpeMlWGQcEehGxGKxYl2rc9p+z1zayff4bxMssiuJVlHMsG5nnnffetWBXbH7zvyIZ8ArOgCoUfWDy1Lg7Z/yrDArYcMVxlkAYDYr1I91WzqoN3/F/MI48ZkwgRiWbUDnAAAIOMHrnNaYDat9xy2j0at1bAIB5EZGw9CPStGBXmRUWtvT9dizPgrIs5zG6suxBB+ldArmK6Q23ILi7ne04iuntWOIrnMsQ6LIB95GPiBkfu++pJxO44bwOTBtwPE1yJIYg5JLHMcbgZUJ5cKcDDDzbGqHsL90ZWRtLowdG9GU5H8K9OdmeLQcTsobho0c43VlV/DkAw4GRsff6EetVzJJ6lwyFsyEt3g8Tvh/yNqVjO3jSnQnxGCP0dvhWy7JcJ4hbztJc3MUwlYyMV15jc4DKBoAKOoAwvJkQ42OYh2i7Yi6lMFlZxKxJRpZLeLKb74UodJ29pt/RQa23ZXsFa2+HninvZOePAuBCv7oeMBz73IHuFc3ClxXy3+5eiRd5/Y/7bbrcW+88PmQj8ajmh+n1+dURxGxDoJkGAThh+RhzB/wr0r2Z4xcTmQTW8kOGI0uF2GcowZRhgynBAJKspyTkVWXeb2TFlcm4Vf8Albg4mUD2HPJx89/qOtdcE/8Ajmc2qID3c8Y+y8Tt5CcL4gVv3X8jfQMT8q9WivIHFbAwy46cwehB5EH4V6l7F8X+1WFvMTlnjGrfPmXyt/1A1yzwcQuTd0pSsxYUpSgFKUoBSlKAUpUZ7cdtI+HwFtmlYeRP+5vRR+vIe6UiUm3SOrt125SxTQuHuHUlEyBpA28R/wBkHp1PzIp+C28WQzPsxBeRvy53ZviT0ri0st7N4s4Bb2i7YzgDmfKAAB/rnW94dND4M3lV4w2gcyZDpU592S23wz0rq2sXnLp+eEzVWiOlf+vxy15kUneNneRhoiUaiBzxyA97scbdSemc1kcB4BeXCPeW0iLcE4SLMZKwYI2DKdJOAoJ05XXn266LbhL3srQwo0kNuC8gVgviybhY1dth1UH08RhnKiu/tZaWcMMxitpLWdJY40cPKoc6MzCJWOfDAA83XWp2zipxQUFXV8/2R4jM8svJbJeSNX2l4S7tGjQwx3YDtcCNo44wuV8Myebw0kPmyARsU2zUXeBkYqwwQcEbHBHvFSHhl6sdnKYSDMVPilmKsqsxTUoIw/ldQMNkF3yDtWhtowWUE6VJAJxkKCdzgc8Df5Vtxp3XYymXwax8a4iiIdg7qpEenWQTvo1ELqxnGdqnvbGWC1smhgiuI0nZdILYRXh8swdT51kYY1IcofK6mufZ3u9ktOIj7SIjb6vDV3JXxjKrCMwAZIlBXPMFcbHODWn7y+LPJPHbkTj7Mmg+M6uzMx1a8p5WyhQBuZAGanUsmRKPHJaqRDNJ59OX/wCvpXOvviZAX8pJ+JOP8hX0CtuNXb9bFGFFbi04c8eGBAfJypIwR6AitSFqQW1qHwA2teTq53X3jqCDWfxs3GKV7ddr9et0SjT8fU62Gotttk5x1xWrUVn3kQDMFOQMgH1HrXb2X7PveTCNSqKF1ySNskSL7TufQfqSBXPLDSoLyBrAtZH2CTGdJx6gHH1qavx3g9p5Ley+2sNjNcMVVj1KRAbL8d6+2/bHhsh+9sGtSf520lYFfjG3lYe41yi49UySCBDVkdy3a/7NeG3kOIrnAGeSyj2T/WHl+OmsHi/Z6GWMzRSpNF1njXQ8ZPIXUP4R+2u1Q+6s3hfB2IwQQfmGUj6g1acE47cEHqbifE7Xh41MFiWeUlm3VWkYZLM2NIYhfxEA451323ai1f2ZUPwZW/uk1o+x3Gk4rwxGdUaRcBwwyBNHgq+PTOlx8agnFu09/fyNZ29sVkXKTs+l/DIOGAYqAiZzhjlsYxjrhWNyf3JVPks/jnbK2tYnd5ACqlgpwGbHRFYqWJ6AV9dIeI2bxtpdJF5jkVYZR1zuARgj0II5iop2a7lbGOMG5H2iQ8yGZYx7lCkE/E/QVsuCX9na3RsbZiTGCxUkuEVmy0Ubas5QnXpIJAZ8HoIaUd4u6FWU3xngLp41nKPvrbJjP9JFz2+AOfqOlT7uC48WhmtG5xsJFB/K+zY+DAH+vWy73uz7aI7+Efe2584/NGfaB9wyfkTUN7EOLbjFvJH/ACNyNK/uyrsp94cL9K3Os2Jvqjlwy/KUpXmnQUpSgFKUoBSlarj/AGgjtYWkbzEEKEXdmZvZXHTPrUpNukDq7UdqIbKFpJDvglU6sR0HoMkDPTNURxDiE13M8k5JeT8PRQDtpXoNgB13O/Otjx2ea8dnmOWcjYeyoGQqDJ9nzH+O5NdFjBFbKGk1LqJC4Uscge0R6DI9fhWhRjiuU+Pj17GvFWlaP1vy4rfY5sunTboCznQXGNWRkHRk7DA0k5/MPfWFxu5OoQ264kmYrGqnlk4eTPpsVUnkAx20nOU8oghLSHLAOS4OWEbtkKNX4nLEDPIOAcdNBw6Hivi/a4IJcuBodYtYCbYEeoHy4AXPUZ9Tnjii5yeWfLJzTUUsUOFz5vv+LO6DhFultLLaX8huLYeIwCtEhGpUYxHY9QMnnsCBmuc/CuIcVga8fdIIwiDDEyFPb8NVByxOSTsM7Dl5cjifE5r2WOzNukF3M6rcOqgFlGHTUASRjd2B38ijpirEteKrbvHFb29xJbxD7OzKihEYOFVwWI8TzagzjYbHPOtDk1v1M1FFx3YWBogMM7qXPqqA6U/tEsfgvpWTwG6gjnV7iJpkXJ8MMEDMPZDnB8nqBzqSCBeJ8TuJyhaJSCEQhWl8yxQxhuhkcrljyGo9Ky+zF3Z3EmqS1hha2+/+6DMkkKECVZEdm1sqt4gPXQQedaoySi218SKJXwPihuo2ntJHt5JRK058dZY4JASQZoJx/JsoGJI8YJxjAqpZ557u4yzGWaV1XO2WZsKo2GB0A6CrS7ZcPgs7KW4gt4ledVtzKjnw5EnQM8kMYOnOVIxgY2YZFQLsMQty87f+XgmnH76ppj/+5Ih+VRgajGWRL8ln2NFPbhJHUHUFZl1dGwSMj3GudpbF3CrzPrsPWukcqyrKNi66eeRj3b8/lXoRTjj56HPqfYbWTxdKjzqc49MdfhW+u5FjIkaI5xzXGMnbS2/618eZg75hZl3GpRvjqPX6VhtfxojookJYYw/IfL/XKvKlKfiHFuP0fR8209vg0W4NRzJrJtr4xWBiTYzyEyHqY4cCNPgXZ2I/ZX0rHFY5zjH7RA+BOof3q9HxMf0+uxUmnd60Th43g4fIQQwN1I8TtnbTG26kDGeWfN16S7tzw+2s7eKVeHWpZ/bQJPKi8/MLhGRSOW2M7+6q87GvaJeIbsFo1/AI/FEjHYIV1A9TgjO4G1WwODyPHLbWkLWKXAKnxLSXBGDsXE8iIcZ3KL8jisE3pl1/f1+xdcFNxcWmWZriECI5OVjGIwp/AVJOUxths561sJJI7iPYaB+X+hc9FJ/mmPL8p2rDu7aSyunj1KWjYq2PMrY5j3iuV4i48eH2W8rp+Unmv7p5g/5VpS6lSWdzfaE2nEDbyHCT+TB6SLnQfnuv9YVYHeIl1HJDFYaYWvHcyy7Alo41xliDp+7VjkDJ07dc0TNcHKyKcOpBDdcjdW+O36V6GvpG4nwZJoCVn0LNEVOGWaPOVU9CTrT+tWPNBRmn0IXJD+LJxeys3Iuo7hZCiNIhbxItZwMOQMgkhdRyVztjJNd/BV4dwaJpZZUnvNJ2V0chjzSIAkjmcuwGd/hXyDunadQ19xCQthSyEklSQDpzKx9egrcQd2fB7dMyK0g/NLIyr9RoT9a4vJBLS38aXJcmVjcx3Vuc4dHUdPaSRcqce9Tj4g1SDWD2c8ttzezlFxAepiLBsD4Nj+01Wd2M4rZh3t7Ry8cDBNRYONMmp0EbDmivrTJzzG5GK0fe5w8QzW18BsreDN745Nsn4ZP1FW8PLRPS/XpHKaLLsrtZY0kX2XVWX4MAR+hruqJ9210TaGE84JHj/qk60Pww2P6tSyuE46JOJKdoUpSqEilKUAqDcX4Kkd5LkDRdoWUtqKrJGMyLtyyumVcb5jlHWpzWn7U8Mkmg+6P3sZEkYJIV2UEGN/2HRmjOeWvPMCpToFP3kZiR20Z0EjTyAOQMH3ZG5FY4LEiWRvEX+aRkG7MoycAbAEkdc6c/Hc3nFBJCs4RgJCUdXwSpXylW55IxpIOOQyBmoX2p46UUkHzyZCb7qvJn+OQVHv1HYqM9HhlKWqfHQ7wzKMKit+/l6+50cQUXTsHmWK3ib7yZgXDzMDpVVXJbGGAxsFDtyIFZQ7ZTmyJkleKZSvguowJ49beUJkKAjpgsFPlAT3HU9n+N2YtHtryOUr4njI8OkMG0hCDqIGMD38/ga1XGeJrM48NPDijURxpnUVUEnzN1YszMT6t6VpUb2OVk17rFHi3V9MwHhJ/KSeyJJm3Zjz5A5x+atxxnteVsZ2W9Wdt4EWKIRL94zhXc9T4SthVIUAAnJ3rN7tuGSpwpGhSJnmleQiYsF0qdA9lSc5jBG3U1D+9DjU0tysEoiBgGCIi5XU2CclwDkDbGNt/fVK15NJPCMru2kVLe5lOcRTWbyY3IhDyB2A/Zzq/q13WnZg8MiurieSJleCSC20OH8YzDTrAH4QmSfj7t4x2N7TtY3HiadcbKUljOMOh5jfbI5jPvHImpW/8Aw6jfaFM7/iFrhgM89LEr7Oemsj48q0zjJSfNPt9vIlPY0PbNGSOwjb2hZxkj01ySsoI9QhUVpbPiHhxzqOcqLH8vFRz/AO2PrXb2h4495cyTyYBc7KOSqBhVHuAAH61rFGW/1/roK06H7NRfL/NlG9zuArKtL1o86cZO2SMkfCuVrY6hrdgiZxk7kn0Udayf91LlGDB4ywBI2Iyeo6V1nlxbwlv8tvh2vyCR28P4gWUq0hVicqx/gfd/nXbxpPu0LlTL6r+Jd9z+lc34XA7lAWjcdOYI9Vz7vfWLxh0GiNTq8MEE/Tb5YrDiUJ54vHa6tV0rv2fYnoa0Vve3XCPs9+seOUdv9RbxA/qDWFwCy8a6gi/PLGnyZwD+hNbvvRvPE4vOeiSqn0jjU/qrVq8VJ64r10IRDsVdnYy4jvbYuVvIfAAw326cQOygbB2byn1GMDPOof3ecXg8VLG5tYZY5ZdIkK4lVn2XLg5K5wMbYz8qsz/cbiN7RbC2Fsjs6Ga4kcN1LrGEZ+vLI3JrFne9PksiAd5/C7q5P23wYVhUBC0MqTb55yMoGTkgctthUAsbnQSD7LbN8PX5HeravuH/AG9BZQXtrCuSRbwwSxKxXfLFt2O2flnFVdxzgz2s7wy41ocHG4rthe1dV9hJGA6aWZelXZ3CcY1W01uTvE4df3ZBuP7Sk/1qpJ2zirB7k77w+J6CdpYnXHvXDj9Faq543BlGSU9jOKy3FxFDdvBbRykR5aRSVfzgJpGSoDY9rGcismLuSiJ13d5LK3UjC/LU5cmpt2p7X29igMzgM2dKgFmbH5VH8SQPfVTcf7dcRvI5ZLZHit4xl5F9rHLBk2C8/ZTB9c86xxeSf6VXmX5JNacM4dw++jhtpJBNMrxGMsHGoYkieTJBjOtAAMZOeQG5l/bLhYvOGzR43eIso/aA1L+uKhvZ3uiCKkxuSbhJI5FYL92CrK5BB8z5HXI58qsu2C6MKdQGR6/L5A4rnOSUk077lXwVf3TcaJkjyf5eHS3/AM23JH1KajVsVRfA2NrfzRjYW96rDp93MdLD4aavQV18St1Lv/Bzh2FKUrKXFKUoBSlKAqDvEhWxluG8pguQJiu2qOUELJpB/pPKR015J2WqQv71ppC7cz0HJQNlUe4AAfKp33u30g4ndxTZIJiaHOryroQZj6EbMp9+rHUGvtP+uuPWteJ2twfBWZBw2ZonlWN2jjxrcKSq55Bm5A7j6isVFq9exXAkEk6sC0cA+ypE0baQoYGSV9ahHkldQ+xOF052wB1nLQrJSsxuIiG2s7aKW7EXh22WtxK0LTNozkunnxryAuAGJO9U075JPLNWb3lcQu4YTDOtvi5cyaoy5kwrAhX1ADYaF1D8lVlV/Cxu5EyAr6K+VyxXoJFBmluMk/HA/h/hQnrXdw4ezn1H8ah/qXzZJt+K2uFxnAi0oB6lhqY/wrjwN/vCh3VwVI+RP+f1rOv4C3joNzlJAPUacHFYfAICZlI5Lkn6ED9TWSElLws9T6X9Un9/3LdTY2l0j5WVSXhydYyDhTz23zWt41eJJKWQYGAPTJHX+H0rN4OQ94/o2v6E1pJFwcV18NhjHM3vwtunvc/ug+CV91lp4nFrfbZWaQ/1EYj/AKtNR/tLe+Nc3Mo/FN4g+BeX/NamPdSPDa9uP6C0kIP7Tbj+4aghj1Fl9Y2+qshH+NTmWqUn20r6jobHhfHmtrtLmNUZl86hwSuSpG4BB2ySN+YFbXgnELu+4nGwuTHPKxAlyRpGCdIA/DgYCcjsK6+xPZmGeKa6umZba2A1BPbkdvZjUnl7z7xy5ja2/anhGoA8MZFBGHS4cyDHJhnAz151yclJulbJJr/vaZJTHJxqKN1OG12iRtt6mQAH41G+9bs7rK3UEaPDpAkmjZGEjn2nZU2XJP1qTtxFprbx7bwuJQJ7UVwgFxH7tYG+3Ugk88nnWOOIRcTsXtLDw7OQ+aSBkCl8YJ0OpxzUZOM7DOBWWLcWpfX1t+6JKTK1Iu7ufw+K2h/9UL/bBX/urXcR4JNBK0cqFXU4IP8AhWf2Us3W/tDg/wAvF/7i1unG4topTL/7Udibe/MZn15jDBdBA9oqTnIOfZH61ruOdnlS1aKS98OFkMeHjtVAU8wpCIB8q3fafjTW1uXRPElYhI0/M7cs+4c/ljrUHg7rLi6fxuIXLF2/CmG0+4MfKo9yjFeVC6Tk6XT+iy2Oz7fO8Rgs+JWkknh6FGkxytpUKNDeKVL4A8wH0qc8AjkECeJ7ZWPXk6iHEaK4JGcnUp61COMdz9qsDvHLKsiKXUsVIyozvhQRy5g7VM+zN4ZbeNznU0cTMT1Z4kYn9RVcqjS0vr2ph7lTdrrbHGrxOktuG+ahN/0NW32Yv/Gs4JN8tGuc88gYbPzBqsu1mk8fkGdxbHp+wef1FSLufvdVrLHnOiViBnkrgH5DUG/WtWWN4U+38nBbSJ/Svma+1gOgpSlAKUpQGh7XdjLbiMBinQZ/BIANcZ9UYj6jketUDx7ub4lah3EXjqrHzREMxXo3h+38QAcfCvTlCKlOgeNobANE7mRFK4xG2Q7b4ITbmPT0+dd6dorrWji4m1INKN4jkqo/CpJ2Hu5V6I7bd0VpxBzMC0FwRjxECkOehlQ+0R6gg+/YVQnbLsTccNmEcwHnyY3Q5RwDjI6qeWQeWevOtWPL0YMfjHaO4vGV7h9bIuhThV2BJ3CgDOTzrBriowMV2Ku2T8hXqY46Y0OTiK+19rkorskQdU/s/Hb61lRjArpmfJUAADPz29/zrJAqcauTfwRJJbgMyJcRbsB5hzyOox7jmsW47RsVwqBSeZzn6bc6x+E8WMOQRlT06g+orcePZv5mK596kH5jG9eXLF7GVZMbkl+lrt2fw8y/J19k7PSHnbZVUkH4bnHzAH1qOHnW94tx3xF8KPIj69NWOQx0FaNRvXoeFhNuWXIqcq27JcEPsT7s2vhcB4hLyMrxQj5YJ/SQ1C0niSMsQfFDqU28uhUkZwT6kiP6GptxgeF2etE6zzySn3hdQH6aKr27Hs/vAf2gV/xqtaoZJef2r8B8Fl9hOGiewv7NMEtouIf21xjHy0qvxatX267Koqx3lomLeUDKj+acbMjemCCPlWn7Ado5LeRGX2486Qdg6t7cTH0PMeh36Vb0SmZWuuHFJEl/+ItJcaWfG+34JP0Ox3GKwuThJTXD9f4J6FYd23GXtr+IrnTI6xOvRlcgDb1DEMPgfU1vu9C0Wx4gksJ0FwJBp20sCQSPpWybtRY2UviNwmWGccs40g+qsTgfELUL4zfXfFrvUsTO5wqIgJCKOQJOwG+SxxuTyrqm5ZNdUq3scE97WTi+4NHxBEXxUA17ejaHHwDDI9xqvuwt1NPxS1Qf0qsceieY/wB2rI7RWQ4dwBbRmBlk8pxyLM3iPp/ZA2z8PWtf3Ldm1Estzz0L4an9psFsfBQP7VcozksMqe29B3Rvu8jtOLS5s8o0mPGfSpAOrQEQ7g8izHl0rT/+I3E5toLCTHq3iv8A3ET+NWceGxmbxiuZAmgN6LknA9Mk8/hWVWHVGlasiyl+OX/HZIH8WExxMNLaVAJDHGDqZnwcgbetW3wm08OMLjGnSo+CIqD+7Wbitd2g4qLa2kl5lVOkerHZR9aN66jFV8CLsrK64RNdcTvbiNR4YDwq5ZQNSBFYE525HnWL3L3zx31xbv5SVbKnmHifl8cM30qTdjOGMnDy4MgeUtJKcsrajkfdAjTuMczg9fdWPZHiMlvxVJZiQ3jkSFufnyrlvf5iT8K9DeUZY+38FXHqej8UrqtLtJI1dGDIwDKw3BB3BFK8sk7qUpQClKUApSlAKpT/AGheLEvbWoOBpe4OepGUQD348Tb9oVddR3tn2FtuJxqk+sFCSjo2lkJxnGQQRsNiOlWjLS7B5TEgGAc7/D/RruUZ3G/w5jl0+dXNff7P7MnlvS0g2BkiBBUeyp0tqBA2zk8uQ2xEONdzvErcZES3Cg7GFtTc9vI4VvpnFb4eLrkqQgVyArLv+DzQgieCaFtiC6PGABzzqXBG464HzrXapEOrfGMbZGxG/uPUVrj4uLFnOPeT4D+NZQrhbyqwJ07nqv8A+P8AlXJmx1GPnn6YrRjyQSuxZ2CuVdPj46A+8H/DNcvtA9P41oWSL4Za0d42FfIq61uFPy6Vl8L0PPGhOA8iKfgzAH+NWclVgnPecPCi4fbf0VspI/afAP6oaru89gn0Kn6MDU673rvVxWRTtoWNR8NAb+LGoNeYMb7/AITWXCv9v8U/3JZ94JKEl3GVBIYeo93oasMW9xaKt5aStpb8ajKsPyTLyyPf8RVc2V6qEsRqydWNwDnfGxz193KpHw3tdJaRuiTEeIPMgB0jKjGx/EN/d7jWZVorb5l4tFi8N74nICXFprbHOM7HHMhHH/dWxPehlB9ntG8xwNTKoz7wmf4jkfQ1RsnHdyRnc5PQE/AbD5V8/wCI5OhOOR3PL0ri8fh73J90nfElu+JXKmV0U6gg1MqKobc+GpO4AGSdydudWbwXtDwyztVjjuIwiZXJYamPNnI5nJ329a84Nxdz12+tdYuSQc0yRx5KSdIq5I9JS963DgXAmDaeRAYhz6KcfrWM/fBYDGDIdt8Jy925Fecl1ZIGay47WU9MVyjgg+jKaoovyPvjtT/Nyj5If+6tpD2+spkz43h9cMmT/AivPEdq3V/1/wAs1IOF9mbiT2IZn+CPj5k4FaP9Nh67fP8AyFkj0RavFuN642aDiMW2SUZYxnbGF1Dn6dM1UXaYlhCXOuUoXdvx5d2Khz+bRoPzqY8P7rL5hlkijB/O+SPiEDfxrb23c27MPFnRV6iNCT8ixA+eKlZMONUnf0/hFvadkVjYdqL+GNY4rmREXOFBGBkknp6kmlXdB3UcPVQCjsR+IyNk/HTgfQUrg/EYf+pz94mVKUrzSwpSlAKUpQClKUApSlAdU9srjDAEeh+tR3iXdrw2f2rVFP5o8wt8zGRn55qT0oCq+I9wNq28M8qH9tUkH/ToP1JqIcV7j7+M/dsk4HLDaW+kgAB/rGvQdKuskkRpR5Q4n2YurUkTQvGR+ZCyEfEbc/j/AJ9nA+z1xeSMlusLsAWA1+EzDro1Yyevur1SyA1rU7MWizLMsEayrnDqiqdwQc4G+xPOuntmRpKEk7quIPn/AJIqVJPlnj3zuAutzkDp8eddX/hdxFGB+z3AKkEEGB9xvtpc9a9KUos81wxR5z7W8F4he3Jnktpo3YKrYt5SuUXAOwPMD9KivFOAyQoTJlBuPOjpvjkNQ3PP6V61xWs7SdnYb62e3nGUf02KkcmU9CDV4+KnFUhT7nlSwMSYyHJG6lCpHuyCAfnn5V2HhJLNhcjJ+H1q+OD9xnDIcaxJP7pX8u/XSgWpNadheHxDCWkC/wD00J+pBNX/ANSltpDtnmW34G7nSiFmxnSivI2B1wik43ra2/d7fOMrZzn4xlP0k0k16XsOEwwAiKNI889Khc/HFZdVfipdEvoQo92ecbTul4k//lmT9+SFP0Dsf0qQcO7i7ksvjSQov4tJeRsdcZRVzj31d1Kq/FZH1J0ogtr3OWCrg+Kx9dej9EAFbCw7suHRHPgCQ/8Aqs0v6McfpUqpXJ5ZvqydKMKz4LbxfyUMUf7qKv8AAVm0pXMkUpSgFKUoBSlKAUpSgFKUoBSlKAUpSgFKUoBSlKAUpSgFKUoBSlKAUpSgFKUoBSlKAUpSgFKUoBSlKA6JLoA4waVye3BOaUIO2lKUJ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http://www.theknowledgepartnership.com/uk/wp-content/uploads/2012/01/Marketing-Review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52936"/>
            <a:ext cx="4362450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is marketing so important?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As a class we are going to complete the following: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3653" t="4641" r="13997" b="7161"/>
          <a:stretch>
            <a:fillRect/>
          </a:stretch>
        </p:blipFill>
        <p:spPr bwMode="auto">
          <a:xfrm>
            <a:off x="1979712" y="2204864"/>
            <a:ext cx="504056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Stages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There are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THREE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main stages: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Designing the Research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Undertaking the Research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Analysing the Information</a:t>
            </a:r>
            <a:endParaRPr lang="en-GB" sz="1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 descr="http://www.naturalfoodfinder.co.uk/sites/default/files/images/nestl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2501652" cy="2485408"/>
          </a:xfrm>
          <a:prstGeom prst="rect">
            <a:avLst/>
          </a:prstGeom>
          <a:noFill/>
        </p:spPr>
      </p:pic>
      <p:pic>
        <p:nvPicPr>
          <p:cNvPr id="8196" name="Picture 4" descr="http://www.ocado.com/catalog/images-hires/51695011_H.jpg?identifier=eef19d609e6d210600b55b2e51330be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772816"/>
            <a:ext cx="4175373" cy="4175373"/>
          </a:xfrm>
          <a:prstGeom prst="rect">
            <a:avLst/>
          </a:prstGeom>
          <a:noFill/>
        </p:spPr>
      </p:pic>
      <p:pic>
        <p:nvPicPr>
          <p:cNvPr id="5122" name="Picture 2" descr="http://img.dooyoo.co.uk/GB_EN/orig/0/7/7/7/7/77774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284984"/>
            <a:ext cx="3858394" cy="258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Sampling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Sample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 small group out of the total population which is selected to take part in a survey.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There are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four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types of sampling:</a:t>
            </a:r>
          </a:p>
          <a:p>
            <a:pPr lvl="2"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 Random Sample</a:t>
            </a:r>
          </a:p>
          <a:p>
            <a:pPr lvl="2"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 Systematic Sample</a:t>
            </a:r>
          </a:p>
          <a:p>
            <a:pPr lvl="2"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 Quota Sample</a:t>
            </a:r>
          </a:p>
          <a:p>
            <a:pPr lvl="2"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 Stratified Random Sample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Random Sample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Random Sample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When every potential respondent has an equal chance of being selected.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://www.istockphoto.com/file_thumbview_approve/5915619/2/istockphoto_5915619-family-and-friends-holding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896"/>
            <a:ext cx="3476625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337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Starter Activity</vt:lpstr>
      <vt:lpstr>Topic 3.1: Marketing</vt:lpstr>
      <vt:lpstr>Learning Objectives</vt:lpstr>
      <vt:lpstr>What is Marketing?</vt:lpstr>
      <vt:lpstr>Slide 5</vt:lpstr>
      <vt:lpstr>Activity</vt:lpstr>
      <vt:lpstr>Stages</vt:lpstr>
      <vt:lpstr>Sampling</vt:lpstr>
      <vt:lpstr>Random Sample</vt:lpstr>
      <vt:lpstr>Systematic Sample</vt:lpstr>
      <vt:lpstr>Quota Sample</vt:lpstr>
      <vt:lpstr>Stratified Random Sample</vt:lpstr>
      <vt:lpstr>Activity</vt:lpstr>
      <vt:lpstr>Peer Assessment</vt:lpstr>
      <vt:lpstr>Plenary: Post It</vt:lpstr>
    </vt:vector>
  </TitlesOfParts>
  <Company>Claremont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user</cp:lastModifiedBy>
  <cp:revision>52</cp:revision>
  <dcterms:created xsi:type="dcterms:W3CDTF">2012-06-23T12:54:45Z</dcterms:created>
  <dcterms:modified xsi:type="dcterms:W3CDTF">2015-09-02T21:17:18Z</dcterms:modified>
</cp:coreProperties>
</file>