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62" r:id="rId6"/>
    <p:sldId id="264" r:id="rId7"/>
    <p:sldId id="267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frm=1&amp;source=images&amp;cd=&amp;cad=rja&amp;docid=ATMXdcx8Wj6BBM&amp;tbnid=FJh-wxwWhkTxCM:&amp;ved=0CAUQjRw&amp;url=http://www.securitynewsdesk.com/2011/04/21/cem-systems-provides-access-control-solution-for-cadbury%E2%80%99s-kraft-foods-in-india/&amp;ei=dQ6mUa20Jqej0QW2nICADg&amp;bvm=bv.47008514,d.d2k&amp;psig=AFQjCNE6rt9h3cAOQBIU4ENqUVvyPWE46A&amp;ust=136992327607620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KWzLZUBjlK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988" t="31100" r="22856" b="17241"/>
          <a:stretch>
            <a:fillRect/>
          </a:stretch>
        </p:blipFill>
        <p:spPr bwMode="auto">
          <a:xfrm>
            <a:off x="1619672" y="2348880"/>
            <a:ext cx="594329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omenfreebies.co.uk/wp-content/uploads/2013/12/Free-Sample-Of-The-New-Finish-Power-57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76" y="587599"/>
            <a:ext cx="4248472" cy="26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dianapolisfitnessandsportstraining.com/wp-content/uploads/2008/11/risk-free-tr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0" y="3556952"/>
            <a:ext cx="4100010" cy="328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baru.co.uk/files/2014-01-02/test-drive-banner_outback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294848" cy="26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sf-ltd.co.uk/wp-content/uploads/2009/09/Swinton-M-Beardall-Cadbury-Clusters-15-May-9-450x3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4912"/>
          <a:stretch/>
        </p:blipFill>
        <p:spPr bwMode="auto">
          <a:xfrm>
            <a:off x="323528" y="293008"/>
            <a:ext cx="4111397" cy="328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 3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2: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Product Trial and Repurchase 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Product Trial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Public Relations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Viral Marketing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Penetration Pricing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large businesses use product trials and repeat purchase.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product trails and repeat purchase.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Product Trial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FF0000"/>
                </a:solidFill>
                <a:latin typeface="Comic Sans MS" pitchFamily="66" charset="0"/>
              </a:rPr>
              <a:t>Product Trial</a:t>
            </a:r>
            <a:r>
              <a:rPr lang="en-GB" sz="2200" b="1" dirty="0" smtClean="0">
                <a:solidFill>
                  <a:srgbClr val="0070C0"/>
                </a:solidFill>
                <a:latin typeface="Comic Sans MS" pitchFamily="66" charset="0"/>
              </a:rPr>
              <a:t>: When consumers buy a good for the first time and assess whether or not they want to buy it again.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Targeting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Trade Buyers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Wholesalers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 and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Retailers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Advertising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Free Publicity (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Public Relations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&amp;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Viral Marketing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Free Samples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User Testing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Low Trial Prices (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Penetration Pricing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200" dirty="0" smtClean="0"/>
          </a:p>
        </p:txBody>
      </p:sp>
      <p:pic>
        <p:nvPicPr>
          <p:cNvPr id="4098" name="Picture 2" descr="http://www.securitynewsdesk.com/wp-content/uploads/2011/04/Corporate-Cadbury-logo-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060848"/>
            <a:ext cx="280094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page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8780"/>
            <a:ext cx="8784976" cy="4392488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  <a:ln w="762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rgbClr val="0070C0"/>
                </a:solidFill>
                <a:latin typeface="Comic Sans MS" pitchFamily="66" charset="0"/>
              </a:rPr>
              <a:t>Create a mind map to show the 6 ways to get customers to try a new product : P14 &amp; 15</a:t>
            </a:r>
            <a:endParaRPr lang="en-GB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23928" y="3645024"/>
            <a:ext cx="1152128" cy="86409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5936" y="378904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Product Trial </a:t>
            </a:r>
            <a:endParaRPr lang="en-GB" sz="1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99992" y="2996952"/>
            <a:ext cx="0" cy="611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31840" y="3454152"/>
            <a:ext cx="864096" cy="334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04048" y="4320422"/>
            <a:ext cx="1224136" cy="520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04048" y="3454152"/>
            <a:ext cx="936104" cy="358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31840" y="4373815"/>
            <a:ext cx="972108" cy="351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26307" y="4524155"/>
            <a:ext cx="0" cy="633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15716" y="30848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Targeting </a:t>
            </a:r>
            <a:r>
              <a:rPr lang="en-GB" dirty="0" smtClean="0"/>
              <a:t>trade buyers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932312" y="2717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Advertising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028088" y="484919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trial prices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806227" y="51851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User testing  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759989" y="48319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Free samples  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774738" y="31178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Free Publicity 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65328" y="5889117"/>
            <a:ext cx="878595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EXTENSION</a:t>
            </a:r>
            <a:r>
              <a:rPr lang="en-GB" b="1" dirty="0" smtClean="0">
                <a:solidFill>
                  <a:srgbClr val="FF0000"/>
                </a:solidFill>
              </a:rPr>
              <a:t> : Describe instances when you have tried a product or received a free sample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How would you get people to try your product or service 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Name of your product </a:t>
            </a:r>
          </a:p>
          <a:p>
            <a:pPr marL="0" indent="0">
              <a:buNone/>
            </a:pPr>
            <a:r>
              <a:rPr lang="en-GB" dirty="0" smtClean="0"/>
              <a:t>Description</a:t>
            </a:r>
          </a:p>
          <a:p>
            <a:pPr marL="0" indent="0">
              <a:buNone/>
            </a:pPr>
            <a:r>
              <a:rPr lang="en-GB" dirty="0" smtClean="0"/>
              <a:t>What methods you will use and explanation.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8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Repeat Purchase p.15&amp;16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968552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Stick in your photo of a Dairy Milk bar, then write notes on the different ways Cadburys encourage repeat purchases: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Promotion</a:t>
            </a:r>
          </a:p>
          <a:p>
            <a:r>
              <a:rPr lang="en-GB" b="1" dirty="0" smtClean="0"/>
              <a:t>Price</a:t>
            </a:r>
          </a:p>
          <a:p>
            <a:r>
              <a:rPr lang="en-GB" b="1" dirty="0" smtClean="0"/>
              <a:t>Product</a:t>
            </a:r>
          </a:p>
          <a:p>
            <a:r>
              <a:rPr lang="en-GB" b="1" dirty="0" smtClean="0"/>
              <a:t>Place</a:t>
            </a:r>
            <a:endParaRPr lang="en-GB" b="1" dirty="0"/>
          </a:p>
        </p:txBody>
      </p:sp>
      <p:pic>
        <p:nvPicPr>
          <p:cNvPr id="2050" name="Picture 2" descr="http://www.cadburygiftsdirect.co.uk/images/thumbs/0000573_470-1kg-Fairtrade-Dairy-Milk-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48907"/>
            <a:ext cx="4476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Customer Loyalty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watch a video on Tesco. Write down how their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Clubcard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helps them encourage repeat purchase.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6146" name="Picture 2" descr="http://fulltimesuccess.com/wp-content/uploads/2013/04/vide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663478"/>
            <a:ext cx="2232248" cy="1835300"/>
          </a:xfrm>
          <a:prstGeom prst="rect">
            <a:avLst/>
          </a:prstGeom>
          <a:noFill/>
        </p:spPr>
      </p:pic>
      <p:pic>
        <p:nvPicPr>
          <p:cNvPr id="3074" name="Picture 2" descr="http://t1.gstatic.com/images?q=tbn:ANd9GcTSZ7lKKpCIwY8oz4IHOlWqXVwvTLZJgbZnQ8nni5LN5F52NCYs:www.marketingweek.co.uk/pictures/465xAny/P/web/k/g/z/tesco-clubcard-460-201_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383580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277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Starter Activity</vt:lpstr>
      <vt:lpstr>PowerPoint Presentation</vt:lpstr>
      <vt:lpstr>Topic 3.2: Product Trial and Repurchase </vt:lpstr>
      <vt:lpstr>Learning Objectives</vt:lpstr>
      <vt:lpstr>Product Trial</vt:lpstr>
      <vt:lpstr>Read page </vt:lpstr>
      <vt:lpstr>How would you get people to try your product or service ?</vt:lpstr>
      <vt:lpstr>Repeat Purchase p.15&amp;16</vt:lpstr>
      <vt:lpstr>Customer Loyalty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administrator</cp:lastModifiedBy>
  <cp:revision>77</cp:revision>
  <dcterms:created xsi:type="dcterms:W3CDTF">2012-06-23T12:54:45Z</dcterms:created>
  <dcterms:modified xsi:type="dcterms:W3CDTF">2014-10-03T13:40:50Z</dcterms:modified>
</cp:coreProperties>
</file>