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82" r:id="rId2"/>
    <p:sldId id="281" r:id="rId3"/>
    <p:sldId id="266" r:id="rId4"/>
    <p:sldId id="275" r:id="rId5"/>
    <p:sldId id="277" r:id="rId6"/>
    <p:sldId id="259" r:id="rId7"/>
    <p:sldId id="276" r:id="rId8"/>
    <p:sldId id="285" r:id="rId9"/>
    <p:sldId id="272" r:id="rId10"/>
    <p:sldId id="283" r:id="rId11"/>
    <p:sldId id="280" r:id="rId12"/>
    <p:sldId id="279" r:id="rId13"/>
    <p:sldId id="278" r:id="rId14"/>
    <p:sldId id="284" r:id="rId15"/>
    <p:sldId id="264" r:id="rId16"/>
    <p:sldId id="265" r:id="rId17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50" d="100"/>
          <a:sy n="50" d="100"/>
        </p:scale>
        <p:origin x="-173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E85E-6F43-4637-8B3C-458451D7BACF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CC32B-6348-4B5B-A8D2-1F24A2D629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9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CC32B-6348-4B5B-A8D2-1F24A2D629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1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2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1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1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1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1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6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3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25/09/2013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6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schools/gcsebitesize/business/marketing/marketresearchvid.shtml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2" algn="ctr"/>
            <a:r>
              <a:rPr lang="en-GB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Customer Needs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Nocaltion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Lavue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Nomey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Dropuct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Ganre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Gihh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Tualiqy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Suctomer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Resvice</a:t>
            </a:r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84113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74184" y="0"/>
            <a:ext cx="51140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Secondary research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pairs spend 5 minutes to read page 14.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Now close the textbook and A tells B what they have just read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540060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Research: The process of gathering secondary data, information that has already been gathered</a:t>
            </a:r>
            <a:r>
              <a:rPr lang="en-GB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TERMS</a:t>
            </a:r>
          </a:p>
          <a:p>
            <a:pPr marL="914400" lvl="2" indent="0">
              <a:buClr>
                <a:srgbClr val="0070C0"/>
              </a:buClr>
              <a:buNone/>
            </a:pPr>
            <a:endParaRPr lang="en-GB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will use ___________from within their business e.g. 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 records or national data from ___________ statistics. They will also look at _________habits and trends and events in their market using _____ articles or reports. Increasingly businesses go online using  the _________to see what  their ____________ are doing.</a:t>
            </a:r>
          </a:p>
          <a:p>
            <a:pPr marL="914400" lvl="2" indent="0">
              <a:buClr>
                <a:srgbClr val="0070C0"/>
              </a:buClr>
              <a:buNone/>
            </a:pP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onsumer     government      news    information</a:t>
            </a:r>
          </a:p>
          <a:p>
            <a:pPr marL="914400" lvl="2" indent="0">
              <a:buClr>
                <a:srgbClr val="0070C0"/>
              </a:buClr>
              <a:buNone/>
            </a:pPr>
            <a:endParaRPr lang="en-GB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      competitors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84113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www.phac-aspc.gc.ca/dpr-rmr/gfx/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81128"/>
            <a:ext cx="1974304" cy="14807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74184" y="0"/>
            <a:ext cx="51140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Secondary research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3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540060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n-GB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Research: The process of gathering secondary data, which is information that has already been gathered. </a:t>
            </a:r>
            <a:r>
              <a:rPr 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TERMS</a:t>
            </a:r>
          </a:p>
          <a:p>
            <a:pPr marL="914400" lvl="2" indent="0">
              <a:buClr>
                <a:srgbClr val="0070C0"/>
              </a:buClr>
              <a:buNone/>
            </a:pPr>
            <a:endParaRPr lang="en-GB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Clr>
                <a:srgbClr val="0070C0"/>
              </a:buClr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will use 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within their business e.g. 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 records or national data from 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statistics. They will also look at 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habits and trends and events in their market using 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articles or reports. Increasingly businesses go on line using the 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see what  their 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doing.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84113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www.phac-aspc.gc.ca/dpr-rmr/gfx/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933056"/>
            <a:ext cx="2838400" cy="2128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Secondary research</a:t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4968552" cy="4525963"/>
          </a:xfrm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Data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Data that can be expressed as numbers and can be statistically analysed - </a:t>
            </a:r>
            <a:r>
              <a:rPr lang="en-GB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sz="2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27 % 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people like chips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Data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Information about opinions, judgements and attitudes</a:t>
            </a: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qualities. 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2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GB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chips are delicious 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GB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GB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en-GB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http://www.topmba.com/sites/default/files/imagecache/asset_info_full/articles/gmat-quantitative-data-sufficiency-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889" y="1628800"/>
            <a:ext cx="2533464" cy="168897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2448272" cy="24482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1375" y="332656"/>
            <a:ext cx="466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Types of Data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2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53" t="16242" r="23220" b="43153"/>
          <a:stretch>
            <a:fillRect/>
          </a:stretch>
        </p:blipFill>
        <p:spPr bwMode="auto">
          <a:xfrm>
            <a:off x="1619672" y="2283532"/>
            <a:ext cx="572267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Complete the activity sheet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98649" y="404664"/>
            <a:ext cx="2946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ctivity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Business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Services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Market Research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Observation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Market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Goods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Primary Research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Survey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Production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Supplier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Customer Needs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1772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Customer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Consumer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Raw</a:t>
                      </a:r>
                      <a:r>
                        <a:rPr lang="en-GB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2400" b="1" baseline="0" dirty="0" smtClean="0">
                          <a:solidFill>
                            <a:schemeClr val="bg1"/>
                          </a:solidFill>
                        </a:rPr>
                        <a:t>Materials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Focus Group</a:t>
                      </a:r>
                      <a:endParaRPr lang="en-GB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2" algn="ctr"/>
            <a:r>
              <a:rPr lang="en-GB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Customer Needs</a:t>
            </a: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for Money</a:t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Range</a:t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</a:t>
            </a:r>
            <a:b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</a:t>
            </a:r>
            <a: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2000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8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 and desires of buyers of a product.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Survey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24" y="0"/>
            <a:ext cx="9147324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CUSTOMER NEEDS </a:t>
            </a:r>
          </a:p>
          <a:p>
            <a:pPr marL="457200" indent="-45720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You have two minutes to suggest what are the customer needs of a fancy dress shop.</a:t>
            </a:r>
          </a:p>
          <a:p>
            <a:pPr marL="457200" indent="-45720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Read page 12 with your partner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  <p:pic>
        <p:nvPicPr>
          <p:cNvPr id="6" name="Picture 5" descr="Market-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4" y="3573016"/>
            <a:ext cx="8568952" cy="2369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Objectives </a:t>
            </a:r>
          </a:p>
          <a:p>
            <a:pPr>
              <a:buClr>
                <a:srgbClr val="0070C0"/>
              </a:buClr>
            </a:pPr>
            <a:endParaRPr lang="en-GB" sz="20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following key terms (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AO1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3">
              <a:buClr>
                <a:srgbClr val="0070C0"/>
              </a:buClr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Research</a:t>
            </a:r>
          </a:p>
          <a:p>
            <a:pPr lvl="3">
              <a:buClr>
                <a:srgbClr val="0070C0"/>
              </a:buClr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Research</a:t>
            </a:r>
          </a:p>
          <a:p>
            <a:pPr lvl="3">
              <a:buClr>
                <a:srgbClr val="0070C0"/>
              </a:buClr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Needs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apply how a business uses a variety of primary research methods. (</a:t>
            </a:r>
            <a:r>
              <a:rPr lang="en-GB" dirty="0">
                <a:solidFill>
                  <a:srgbClr val="A0A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AO2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9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Survey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24" y="0"/>
            <a:ext cx="9147324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CUSTOMER NEEDS </a:t>
            </a:r>
          </a:p>
          <a:p>
            <a:pPr marL="457200" indent="-45720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You have two minutes to suggest what are the customer needs of a fancy dress shop.</a:t>
            </a:r>
          </a:p>
          <a:p>
            <a:pPr marL="457200" indent="-457200">
              <a:buAutoNum type="arabicParenR"/>
            </a:pPr>
            <a:r>
              <a:rPr lang="en-GB" sz="2000" dirty="0" smtClean="0">
                <a:latin typeface="Comic Sans MS" panose="030F0702030302020204" pitchFamily="66" charset="0"/>
              </a:rPr>
              <a:t>Read page 12 with your partner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  <p:pic>
        <p:nvPicPr>
          <p:cNvPr id="6" name="Picture 5" descr="Market-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530578"/>
            <a:ext cx="849694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GB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Research: </a:t>
            </a:r>
            <a:endParaRPr lang="en-GB" sz="24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process of gaining information about customers, competitors and market trends through collecting primary and secondary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TERMS </a:t>
            </a:r>
            <a:endParaRPr lang="en-GB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229200"/>
            <a:ext cx="84969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GB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gathering of new information - primary data, which has not been collected before.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42952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market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9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949280"/>
          </a:xfr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GB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page 12 and then write notes about :</a:t>
            </a:r>
          </a:p>
          <a:p>
            <a:pPr>
              <a:buClr>
                <a:srgbClr val="0070C0"/>
              </a:buClr>
              <a:buFont typeface="+mj-lt"/>
              <a:buAutoNum type="arabicPeriod"/>
            </a:pPr>
            <a:r>
              <a:rPr lang="en-GB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Survey/ Questionnaire</a:t>
            </a: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r>
              <a:rPr lang="en-GB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</a:t>
            </a: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r>
              <a:rPr lang="en-GB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+mj-lt"/>
              <a:buAutoNum type="arabicPeriod"/>
            </a:pPr>
            <a:r>
              <a:rPr lang="en-GB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Experiments/prototypes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813805" y="5060"/>
            <a:ext cx="5539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Primary Research</a:t>
            </a:r>
            <a:endParaRPr lang="en-GB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3800" b="14876"/>
          <a:stretch/>
        </p:blipFill>
        <p:spPr>
          <a:xfrm>
            <a:off x="5148064" y="-19981"/>
            <a:ext cx="3995936" cy="3844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jimatkinsonwebdesign.co.uk/wp-content/uploads/2012/02/FocusGrou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0" y="16396"/>
            <a:ext cx="5151884" cy="380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9" t="30903"/>
          <a:stretch/>
        </p:blipFill>
        <p:spPr>
          <a:xfrm>
            <a:off x="5148064" y="3824172"/>
            <a:ext cx="4025524" cy="3033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 r="22745"/>
          <a:stretch/>
        </p:blipFill>
        <p:spPr>
          <a:xfrm>
            <a:off x="0" y="3824172"/>
            <a:ext cx="5148064" cy="3033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6668" y="3824172"/>
            <a:ext cx="273630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Survey/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97618"/>
            <a:ext cx="28083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Experiments/prototypes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1844824"/>
            <a:ext cx="149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174079"/>
            <a:ext cx="18722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722231" y="3933057"/>
            <a:ext cx="17057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9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142482"/>
              </p:ext>
            </p:extLst>
          </p:nvPr>
        </p:nvGraphicFramePr>
        <p:xfrm>
          <a:off x="457199" y="2132856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 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 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Questionnaires/</a:t>
                      </a:r>
                    </a:p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surveys</a:t>
                      </a:r>
                    </a:p>
                    <a:p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Groups </a:t>
                      </a:r>
                    </a:p>
                    <a:p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 </a:t>
                      </a:r>
                    </a:p>
                    <a:p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992" y="260648"/>
            <a:ext cx="90960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are the positives and negatives of </a:t>
            </a:r>
          </a:p>
          <a:p>
            <a:pPr algn="ctr"/>
            <a:r>
              <a:rPr lang="en-GB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primary research methods</a:t>
            </a:r>
            <a:endParaRPr lang="en-GB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1" b="22437"/>
          <a:stretch/>
        </p:blipFill>
        <p:spPr>
          <a:xfrm>
            <a:off x="4427984" y="4006985"/>
            <a:ext cx="2452272" cy="1977765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b="1" dirty="0" smtClean="0">
                <a:solidFill>
                  <a:srgbClr val="FF0000"/>
                </a:solidFill>
              </a:rPr>
              <a:t>What kind of primary research methods would you use to find out .. 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04866" y="968905"/>
            <a:ext cx="167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/>
              <a:t>: Amount and type of traffic on new road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78174" y="912031"/>
            <a:ext cx="167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b="1" dirty="0" smtClean="0"/>
              <a:t>: Viewers opinions on New Fosters TV Advert 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1" y="968905"/>
            <a:ext cx="1699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b="1" dirty="0" smtClean="0"/>
              <a:t>: Shoppers reaction to new Hollister store design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430" y="912031"/>
            <a:ext cx="167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b="1" dirty="0" smtClean="0"/>
              <a:t>: Public’s view on new lime flavoured Cola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0060" y="912766"/>
            <a:ext cx="1671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 smtClean="0"/>
              <a:t>: Students opinions on school dinners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6" t="11989" r="8411" b="12178"/>
          <a:stretch/>
        </p:blipFill>
        <p:spPr>
          <a:xfrm>
            <a:off x="1089920" y="3816474"/>
            <a:ext cx="2568872" cy="2168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28504" r="31944" b="1"/>
          <a:stretch/>
        </p:blipFill>
        <p:spPr>
          <a:xfrm>
            <a:off x="6444207" y="2243734"/>
            <a:ext cx="2468041" cy="195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2226131" cy="17870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169234"/>
            <a:ext cx="1231610" cy="202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630" y="6133946"/>
            <a:ext cx="842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For each one suggest what kind of information you would like to find/ questions to ask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635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514</Words>
  <Application>Microsoft Office PowerPoint</Application>
  <PresentationFormat>On-screen Show (4:3)</PresentationFormat>
  <Paragraphs>109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Meeting Customer Needs  Nocaltion Lavue rof Nomey Dropuct Ganre Gihh Tualiqy Suctomer Resvice </vt:lpstr>
      <vt:lpstr>Meeting Customer Needs  Location Value for Money Product Range High Quality Customer Service </vt:lpstr>
      <vt:lpstr> Customer Needs:  The wants and desires of buyers of a product. </vt:lpstr>
      <vt:lpstr>My Survey </vt:lpstr>
      <vt:lpstr>My Survey </vt:lpstr>
      <vt:lpstr>PowerPoint Presentation</vt:lpstr>
      <vt:lpstr>PowerPoint Presentation</vt:lpstr>
      <vt:lpstr>PowerPoint Presentation</vt:lpstr>
      <vt:lpstr>What kind of primary research methods would you use to find out .. </vt:lpstr>
      <vt:lpstr>PowerPoint Presentation</vt:lpstr>
      <vt:lpstr>PowerPoint Presentation</vt:lpstr>
      <vt:lpstr>Secondary research </vt:lpstr>
      <vt:lpstr>PowerPoint Presentation</vt:lpstr>
      <vt:lpstr>PowerPoint Presentation</vt:lpstr>
      <vt:lpstr>PowerPoint Presentation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malcolm Mcglynn</cp:lastModifiedBy>
  <cp:revision>83</cp:revision>
  <cp:lastPrinted>2013-09-24T17:51:16Z</cp:lastPrinted>
  <dcterms:created xsi:type="dcterms:W3CDTF">2012-06-23T12:54:45Z</dcterms:created>
  <dcterms:modified xsi:type="dcterms:W3CDTF">2013-09-25T09:51:13Z</dcterms:modified>
</cp:coreProperties>
</file>