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69" r:id="rId4"/>
    <p:sldId id="274" r:id="rId5"/>
    <p:sldId id="259" r:id="rId6"/>
    <p:sldId id="264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>
        <p:scale>
          <a:sx n="102" d="100"/>
          <a:sy n="102" d="100"/>
        </p:scale>
        <p:origin x="-2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A1227-4521-49A1-9DAB-B765226DAA12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33CA-BCA2-43E2-93F9-FFEE9101D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05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0eb8nVGMoA&amp;safe=activ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the+shard+london&amp;source=images&amp;cd=&amp;cad=rja&amp;docid=i0crDdvBOnFA-M&amp;tbnid=6FgjEbu5spbDZM:&amp;ved=0CAUQjRw&amp;url=http%3A%2F%2Fwww.funkidslive.com%2Fevents%2Fsightseeing-the-shard%2F&amp;ei=PsVmUrysJ82ShQe9toDADg&amp;bvm=bv.55123115,d.ZG4&amp;psig=AFQjCNHPbstLvw3RDMXCXBNsx5TU-4ZGKA&amp;ust=138255323469248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1</a:t>
            </a:r>
            <a:r>
              <a:rPr lang="en-GB" sz="28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5:</a:t>
            </a:r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4800" b="1" dirty="0" smtClean="0">
                <a:solidFill>
                  <a:srgbClr val="FF0000"/>
                </a:solidFill>
                <a:latin typeface="Comic Sans MS" pitchFamily="66" charset="0"/>
              </a:rPr>
              <a:t>Added Value</a:t>
            </a:r>
            <a:endParaRPr lang="en-GB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1: Introduction to Small Business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0070C0"/>
                </a:solidFill>
                <a:latin typeface="Comic Sans MS" pitchFamily="66" charset="0"/>
              </a:rPr>
              <a:t>To </a:t>
            </a:r>
            <a:r>
              <a:rPr lang="en-GB" sz="1900" b="1" dirty="0" smtClean="0">
                <a:solidFill>
                  <a:srgbClr val="0070C0"/>
                </a:solidFill>
                <a:latin typeface="Comic Sans MS" pitchFamily="66" charset="0"/>
              </a:rPr>
              <a:t>understand the following key terms (</a:t>
            </a: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19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Added Value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Unique Selling </a:t>
            </a: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Point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endParaRPr lang="en-GB" sz="19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0070C0"/>
                </a:solidFill>
                <a:latin typeface="Comic Sans MS" pitchFamily="66" charset="0"/>
              </a:rPr>
              <a:t>To apply THREE strategies that add value to a product</a:t>
            </a:r>
            <a:r>
              <a:rPr lang="en-GB" sz="19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n-GB" sz="19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1900" b="1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en-GB" sz="19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19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en-GB" sz="19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0070C0"/>
                </a:solidFill>
                <a:latin typeface="Comic Sans MS" pitchFamily="66" charset="0"/>
              </a:rPr>
              <a:t>To analyse the importance of added value in the business context. (</a:t>
            </a:r>
            <a:r>
              <a:rPr lang="en-GB" sz="19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19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2">
              <a:buNone/>
            </a:pPr>
            <a:endParaRPr lang="en-GB" dirty="0"/>
          </a:p>
        </p:txBody>
      </p:sp>
      <p:pic>
        <p:nvPicPr>
          <p:cNvPr id="7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latin typeface="Comic Sans MS" pitchFamily="66" charset="0"/>
              </a:rPr>
              <a:t>Added Value</a:t>
            </a:r>
            <a:endParaRPr lang="en-GB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Added Value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: The increased worth that a business creates for a product; it is the difference between what a business pays to its suppliers and the price that it is able to charge for the product/ service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Quality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Convenience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Speed of Service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Branding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Design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Unique Selling Point</a:t>
            </a:r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http://www.sellnikesbs.com/images/Air-Force-Low-Whit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3600400" cy="23978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55172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Adding Value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Examples of Added Value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Business</a:t>
            </a:r>
            <a:r>
              <a:rPr lang="en-GB" b="1" dirty="0" smtClean="0"/>
              <a:t>			</a:t>
            </a:r>
            <a:r>
              <a:rPr lang="en-GB" b="1" u="sng" dirty="0" smtClean="0"/>
              <a:t>Method of adding Value</a:t>
            </a:r>
          </a:p>
          <a:p>
            <a:pPr marL="0" indent="0">
              <a:buNone/>
            </a:pPr>
            <a:r>
              <a:rPr lang="en-GB" sz="2400" b="1" dirty="0" smtClean="0"/>
              <a:t>Gucci clothes shop 		Chauffeur driven car until car is 				repaired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Dorchester 5 Star hotel	Special edition with extra tracks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Rolls Royce garage		Free Silk bag for all clothes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err="1" smtClean="0"/>
              <a:t>Beyonce</a:t>
            </a:r>
            <a:r>
              <a:rPr lang="en-GB" sz="2400" b="1" dirty="0" smtClean="0"/>
              <a:t>  CD			Free leather </a:t>
            </a:r>
            <a:r>
              <a:rPr lang="en-GB" sz="2400" b="1" dirty="0" err="1" smtClean="0"/>
              <a:t>toiletrie</a:t>
            </a:r>
            <a:r>
              <a:rPr lang="en-GB" sz="2400" b="1" dirty="0" smtClean="0"/>
              <a:t> bag </a:t>
            </a:r>
            <a:endParaRPr lang="en-GB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59832" y="2492896"/>
            <a:ext cx="1152128" cy="1728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11760" y="3615680"/>
            <a:ext cx="1800200" cy="1728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915816" y="2492896"/>
            <a:ext cx="1224136" cy="2088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27884" y="3717032"/>
            <a:ext cx="684076" cy="16268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latin typeface="Comic Sans MS" pitchFamily="66" charset="0"/>
              </a:rPr>
              <a:t>Unique Selling Point</a:t>
            </a:r>
            <a:endParaRPr lang="en-GB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3898776" cy="4353347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Unique Selling Point (USP)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: A characteristic of a product that makes it different from other similar products being sold in the market such as design, quality 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or 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image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is the USP for the Flats in the Shard/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The offices in the Shard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The restaurant at the top of the Shard</a:t>
            </a: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://cdn.funkidslive.com/wp-content/uploads/2012/10/580_Image_shard_london_1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608512" cy="443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20081" t="17719" r="20857" b="31262"/>
          <a:stretch>
            <a:fillRect/>
          </a:stretch>
        </p:blipFill>
        <p:spPr bwMode="auto">
          <a:xfrm>
            <a:off x="1763688" y="2060848"/>
            <a:ext cx="5533613" cy="3824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Plenary: Post It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Using the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Post-It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notes provided answer the following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questions and then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stick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it onto the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sugar paper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have I learnt?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have I found easy?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have I found difficult?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do I want to know now?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411760" y="4509120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Are you now more confident in your understanding of the learning objectives? 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580112" y="2636912"/>
            <a:ext cx="2304256" cy="720080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3 Minutes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250</Words>
  <Application>Microsoft Office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Topic 1.5: Added Value</vt:lpstr>
      <vt:lpstr>Learning Objectives</vt:lpstr>
      <vt:lpstr>Added Value</vt:lpstr>
      <vt:lpstr>Examples of Added Value</vt:lpstr>
      <vt:lpstr>Unique Selling Point</vt:lpstr>
      <vt:lpstr>Activity</vt:lpstr>
      <vt:lpstr>Plenary: Post It</vt:lpstr>
    </vt:vector>
  </TitlesOfParts>
  <Company>Claremont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malcolm Mcglynn</cp:lastModifiedBy>
  <cp:revision>135</cp:revision>
  <dcterms:created xsi:type="dcterms:W3CDTF">2012-06-23T12:54:45Z</dcterms:created>
  <dcterms:modified xsi:type="dcterms:W3CDTF">2013-10-22T18:45:03Z</dcterms:modified>
</cp:coreProperties>
</file>