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4" r:id="rId4"/>
    <p:sldId id="262" r:id="rId5"/>
    <p:sldId id="275" r:id="rId6"/>
    <p:sldId id="276" r:id="rId7"/>
    <p:sldId id="277" r:id="rId8"/>
    <p:sldId id="278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2.1%20Design%20and%20Research%20Development%20Interactive%20Activity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coca+cola+bottle+names&amp;source=images&amp;cd=&amp;cad=rja&amp;docid=V5QEsSVqAhZ1WM&amp;tbnid=C4jH9TWdQze71M:&amp;ved=0CAUQjRw&amp;url=http://www.businessfirstonline.co.uk/?p=11704&amp;ei=ifGuUbfOG-aZ0QWpvYHICw&amp;psig=AFQjCNEX2UTNwkra8MQNCmMZX_zO_h7Ogw&amp;ust=137050594881080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JnG_7Spk11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Think of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THREE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products. Write down what makes them different from other products in terms of the following:</a:t>
            </a:r>
          </a:p>
          <a:p>
            <a:pPr marL="1207008" lvl="2" indent="-457200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Function</a:t>
            </a:r>
          </a:p>
          <a:p>
            <a:pPr marL="1207008" lvl="2" indent="-457200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Cost</a:t>
            </a:r>
          </a:p>
          <a:p>
            <a:pPr marL="1207008" lvl="2" indent="-457200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Appearance</a:t>
            </a:r>
          </a:p>
          <a:p>
            <a:pPr lvl="2">
              <a:buNone/>
            </a:pPr>
            <a:endParaRPr lang="en-GB" dirty="0"/>
          </a:p>
        </p:txBody>
      </p:sp>
      <p:pic>
        <p:nvPicPr>
          <p:cNvPr id="5" name="Picture 2" descr="http://media.teamxbox.com/faq/x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80928"/>
            <a:ext cx="3054069" cy="3080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complete the following activity.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7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2915" t="5901" r="13258" b="13460"/>
          <a:stretch>
            <a:fillRect/>
          </a:stretch>
        </p:blipFill>
        <p:spPr bwMode="auto">
          <a:xfrm>
            <a:off x="1835696" y="2492896"/>
            <a:ext cx="540060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</a:t>
            </a: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1: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Design and Research Development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Design Mix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businesses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can create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 ‘Design Mix’.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a business’s ‘Design Mix’.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Read Below: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None/>
            </a:pPr>
            <a:r>
              <a:rPr lang="en-GB" sz="2200" dirty="0" smtClean="0"/>
              <a:t> </a:t>
            </a: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9760" r="21379" b="14721"/>
          <a:stretch>
            <a:fillRect/>
          </a:stretch>
        </p:blipFill>
        <p:spPr bwMode="auto">
          <a:xfrm>
            <a:off x="3527376" y="1988840"/>
            <a:ext cx="561662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469" t="10941" r="20469" b="14720"/>
          <a:stretch>
            <a:fillRect/>
          </a:stretch>
        </p:blipFill>
        <p:spPr bwMode="auto">
          <a:xfrm>
            <a:off x="0" y="2564904"/>
            <a:ext cx="3384376" cy="249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Design and Product Differentiation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2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027" t="26060" r="13997" b="31100"/>
          <a:stretch>
            <a:fillRect/>
          </a:stretch>
        </p:blipFill>
        <p:spPr bwMode="auto">
          <a:xfrm>
            <a:off x="827583" y="3387824"/>
            <a:ext cx="7344817" cy="256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827584" y="1844824"/>
            <a:ext cx="73448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Design helps a product stand out from its competitors. It is very important form of ‘Product Differentiation’.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Design Mix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Design Mix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range of variables which contribute to successful design: they are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ppearance,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unction and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ost.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99592" y="2924944"/>
            <a:ext cx="7344816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You could remember this as 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2800" b="1" dirty="0" smtClean="0">
                <a:latin typeface="Comic Sans MS" pitchFamily="66" charset="0"/>
              </a:rPr>
              <a:t>rsenal 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FC</a:t>
            </a:r>
            <a:endParaRPr lang="en-GB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4" descr="http://www.viralblog.com/wp-content/uploads/2007/10/sony_playstatio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3331018" cy="22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Activity (2 Minutes)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Explain using the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Design Mix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how the product below has a successful design.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5" name="Picture 2" descr="http://www.businessfirstonline.biz/wp-content/uploads/2013/05/Ireland-5-Contour-Bottles_LOW-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429000"/>
            <a:ext cx="3714378" cy="2473548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827584" y="2708920"/>
            <a:ext cx="7344816" cy="576064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APPEARANCE FUNCTION COST</a:t>
            </a:r>
            <a:endParaRPr lang="en-GB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Scientific Research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Scientific research is at the base of the majority of products made today. A lot of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‘Research and Development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is carried out.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4000504"/>
            <a:ext cx="292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fulltimesuccess.com/wp-content/uploads/2013/04/vide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3575137" cy="2942854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827584" y="3140968"/>
            <a:ext cx="2736304" cy="2592288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Dyson created over 5,000 prototypes before putting their products on the market</a:t>
            </a:r>
            <a:r>
              <a:rPr lang="en-GB" sz="2400" b="1" dirty="0" smtClean="0">
                <a:latin typeface="Comic Sans MS" pitchFamily="66" charset="0"/>
              </a:rPr>
              <a:t>.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32360" r="18426" b="19760"/>
          <a:stretch>
            <a:fillRect/>
          </a:stretch>
        </p:blipFill>
        <p:spPr bwMode="auto">
          <a:xfrm>
            <a:off x="827584" y="2348880"/>
            <a:ext cx="7418719" cy="339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245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Starter Activity</vt:lpstr>
      <vt:lpstr>Topic 2.1: Design and Research Development</vt:lpstr>
      <vt:lpstr>Learning Objectives</vt:lpstr>
      <vt:lpstr>Read Below:</vt:lpstr>
      <vt:lpstr>Design and Product Differentiation</vt:lpstr>
      <vt:lpstr>Design Mix</vt:lpstr>
      <vt:lpstr>Activity (2 Minutes)</vt:lpstr>
      <vt:lpstr>Scientific Research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user</cp:lastModifiedBy>
  <cp:revision>63</cp:revision>
  <dcterms:created xsi:type="dcterms:W3CDTF">2012-06-23T12:54:45Z</dcterms:created>
  <dcterms:modified xsi:type="dcterms:W3CDTF">2015-10-29T14:00:51Z</dcterms:modified>
</cp:coreProperties>
</file>