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6" r:id="rId3"/>
    <p:sldId id="271" r:id="rId4"/>
    <p:sldId id="281" r:id="rId5"/>
    <p:sldId id="284" r:id="rId6"/>
    <p:sldId id="264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63F77-54EE-4EF1-999E-503ADC7F474B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5645341-DCCD-4F65-8304-DF298392D6FB}">
      <dgm:prSet phldrT="[Text]" custT="1"/>
      <dgm:spPr/>
      <dgm:t>
        <a:bodyPr/>
        <a:lstStyle/>
        <a:p>
          <a:r>
            <a:rPr lang="en-GB" sz="1600" dirty="0" smtClean="0">
              <a:latin typeface="Comic Sans MS" pitchFamily="66" charset="0"/>
            </a:rPr>
            <a:t>Enterprise Skills</a:t>
          </a:r>
          <a:endParaRPr lang="en-GB" sz="1600" dirty="0">
            <a:latin typeface="Comic Sans MS" pitchFamily="66" charset="0"/>
          </a:endParaRPr>
        </a:p>
      </dgm:t>
    </dgm:pt>
    <dgm:pt modelId="{8DFB3142-1202-4BF9-ACB8-63B08087B724}" type="parTrans" cxnId="{62E61E5D-0187-424D-81EE-C628276958BE}">
      <dgm:prSet/>
      <dgm:spPr/>
      <dgm:t>
        <a:bodyPr/>
        <a:lstStyle/>
        <a:p>
          <a:endParaRPr lang="en-GB"/>
        </a:p>
      </dgm:t>
    </dgm:pt>
    <dgm:pt modelId="{A6CF4074-8918-4DF9-B2E8-27A5273625F4}" type="sibTrans" cxnId="{62E61E5D-0187-424D-81EE-C628276958BE}">
      <dgm:prSet/>
      <dgm:spPr/>
      <dgm:t>
        <a:bodyPr/>
        <a:lstStyle/>
        <a:p>
          <a:endParaRPr lang="en-GB"/>
        </a:p>
      </dgm:t>
    </dgm:pt>
    <dgm:pt modelId="{04354C1F-0DA9-426C-8B3C-6C4F0C029AC0}">
      <dgm:prSet phldrT="[Text]"/>
      <dgm:spPr/>
      <dgm:t>
        <a:bodyPr/>
        <a:lstStyle/>
        <a:p>
          <a:r>
            <a:rPr lang="en-GB" dirty="0" smtClean="0"/>
            <a:t>Showing </a:t>
          </a:r>
          <a:r>
            <a:rPr lang="en-GB" dirty="0" smtClean="0">
              <a:latin typeface="Comic Sans MS" pitchFamily="66" charset="0"/>
            </a:rPr>
            <a:t>Initiative</a:t>
          </a:r>
          <a:endParaRPr lang="en-GB" dirty="0">
            <a:latin typeface="Comic Sans MS" pitchFamily="66" charset="0"/>
          </a:endParaRPr>
        </a:p>
      </dgm:t>
    </dgm:pt>
    <dgm:pt modelId="{3772E9F8-903D-4D28-A07D-92A03B46F37B}" type="parTrans" cxnId="{0AE167AC-DB3D-451B-B1B9-7017422BEC01}">
      <dgm:prSet/>
      <dgm:spPr/>
      <dgm:t>
        <a:bodyPr/>
        <a:lstStyle/>
        <a:p>
          <a:endParaRPr lang="en-GB"/>
        </a:p>
      </dgm:t>
    </dgm:pt>
    <dgm:pt modelId="{9AB49B13-621A-46BD-ACD7-E2048843A575}" type="sibTrans" cxnId="{0AE167AC-DB3D-451B-B1B9-7017422BEC01}">
      <dgm:prSet/>
      <dgm:spPr/>
      <dgm:t>
        <a:bodyPr/>
        <a:lstStyle/>
        <a:p>
          <a:endParaRPr lang="en-GB"/>
        </a:p>
      </dgm:t>
    </dgm:pt>
    <dgm:pt modelId="{4F3FEF44-2784-41D1-BDC6-6D0806F43F9C}">
      <dgm:prSet phldrT="[Text]"/>
      <dgm:spPr/>
      <dgm:t>
        <a:bodyPr/>
        <a:lstStyle/>
        <a:p>
          <a:r>
            <a:rPr lang="en-GB" dirty="0" smtClean="0"/>
            <a:t>Willingness to </a:t>
          </a:r>
          <a:r>
            <a:rPr lang="en-GB" dirty="0" smtClean="0">
              <a:latin typeface="Comic Sans MS" pitchFamily="66" charset="0"/>
            </a:rPr>
            <a:t>Undertake</a:t>
          </a:r>
          <a:r>
            <a:rPr lang="en-GB" dirty="0" smtClean="0"/>
            <a:t> New Ventures</a:t>
          </a:r>
          <a:endParaRPr lang="en-GB" dirty="0"/>
        </a:p>
      </dgm:t>
    </dgm:pt>
    <dgm:pt modelId="{E3A16988-799F-4CF0-B940-1B2E73FDC7D9}" type="parTrans" cxnId="{4DBE5D96-1F32-469F-9F2C-E2C3F5B45812}">
      <dgm:prSet/>
      <dgm:spPr/>
      <dgm:t>
        <a:bodyPr/>
        <a:lstStyle/>
        <a:p>
          <a:endParaRPr lang="en-GB"/>
        </a:p>
      </dgm:t>
    </dgm:pt>
    <dgm:pt modelId="{928644E7-3094-4884-B4CB-EC120BF29E8D}" type="sibTrans" cxnId="{4DBE5D96-1F32-469F-9F2C-E2C3F5B45812}">
      <dgm:prSet/>
      <dgm:spPr/>
      <dgm:t>
        <a:bodyPr/>
        <a:lstStyle/>
        <a:p>
          <a:endParaRPr lang="en-GB"/>
        </a:p>
      </dgm:t>
    </dgm:pt>
    <dgm:pt modelId="{978A9D2F-0BE9-4D9B-A66C-A241E8A1E9BB}">
      <dgm:prSet phldrT="[Text]"/>
      <dgm:spPr/>
      <dgm:t>
        <a:bodyPr/>
        <a:lstStyle/>
        <a:p>
          <a:r>
            <a:rPr lang="en-GB" dirty="0" smtClean="0">
              <a:latin typeface="Comic Sans MS" pitchFamily="66" charset="0"/>
            </a:rPr>
            <a:t>Risk Taking</a:t>
          </a:r>
          <a:endParaRPr lang="en-GB" dirty="0">
            <a:latin typeface="Comic Sans MS" pitchFamily="66" charset="0"/>
          </a:endParaRPr>
        </a:p>
      </dgm:t>
    </dgm:pt>
    <dgm:pt modelId="{6055F13F-9381-4488-B06A-708A003E8990}" type="parTrans" cxnId="{3DDCDB80-6480-43F4-A719-38D9F15B3C15}">
      <dgm:prSet/>
      <dgm:spPr/>
      <dgm:t>
        <a:bodyPr/>
        <a:lstStyle/>
        <a:p>
          <a:endParaRPr lang="en-GB"/>
        </a:p>
      </dgm:t>
    </dgm:pt>
    <dgm:pt modelId="{466C2161-A666-4D7C-A17B-0C38FF4E053F}" type="sibTrans" cxnId="{3DDCDB80-6480-43F4-A719-38D9F15B3C15}">
      <dgm:prSet/>
      <dgm:spPr/>
      <dgm:t>
        <a:bodyPr/>
        <a:lstStyle/>
        <a:p>
          <a:endParaRPr lang="en-GB"/>
        </a:p>
      </dgm:t>
    </dgm:pt>
    <dgm:pt modelId="{68959723-0549-4D39-90E5-316B6848FBBC}" type="pres">
      <dgm:prSet presAssocID="{CB563F77-54EE-4EF1-999E-503ADC7F47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E0956A-0379-49B1-A282-893715C990C8}" type="pres">
      <dgm:prSet presAssocID="{55645341-DCCD-4F65-8304-DF298392D6FB}" presName="centerShape" presStyleLbl="node0" presStyleIdx="0" presStyleCnt="1"/>
      <dgm:spPr/>
      <dgm:t>
        <a:bodyPr/>
        <a:lstStyle/>
        <a:p>
          <a:endParaRPr lang="en-GB"/>
        </a:p>
      </dgm:t>
    </dgm:pt>
    <dgm:pt modelId="{CEB88F4A-BBAC-4AC1-9A04-283E43F48E32}" type="pres">
      <dgm:prSet presAssocID="{04354C1F-0DA9-426C-8B3C-6C4F0C029AC0}" presName="node" presStyleLbl="node1" presStyleIdx="0" presStyleCnt="3" custScaleX="119040" custScaleY="120346">
        <dgm:presLayoutVars>
          <dgm:bulletEnabled val="1"/>
        </dgm:presLayoutVars>
      </dgm:prSet>
      <dgm:spPr/>
    </dgm:pt>
    <dgm:pt modelId="{662BF779-8060-4E97-8147-06065F0D83CB}" type="pres">
      <dgm:prSet presAssocID="{04354C1F-0DA9-426C-8B3C-6C4F0C029AC0}" presName="dummy" presStyleCnt="0"/>
      <dgm:spPr/>
    </dgm:pt>
    <dgm:pt modelId="{C63573ED-4CA0-4FC5-B696-11D59BF964DA}" type="pres">
      <dgm:prSet presAssocID="{9AB49B13-621A-46BD-ACD7-E2048843A575}" presName="sibTrans" presStyleLbl="sibTrans2D1" presStyleIdx="0" presStyleCnt="3"/>
      <dgm:spPr/>
    </dgm:pt>
    <dgm:pt modelId="{AFAC3C99-9076-41B2-8417-749D85651A4B}" type="pres">
      <dgm:prSet presAssocID="{4F3FEF44-2784-41D1-BDC6-6D0806F43F9C}" presName="node" presStyleLbl="node1" presStyleIdx="1" presStyleCnt="3" custScaleX="142500" custScaleY="1274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328236-4806-4EE6-9910-5546D0330050}" type="pres">
      <dgm:prSet presAssocID="{4F3FEF44-2784-41D1-BDC6-6D0806F43F9C}" presName="dummy" presStyleCnt="0"/>
      <dgm:spPr/>
    </dgm:pt>
    <dgm:pt modelId="{703CEF8C-44EA-440F-BB47-7107A4F1BC8E}" type="pres">
      <dgm:prSet presAssocID="{928644E7-3094-4884-B4CB-EC120BF29E8D}" presName="sibTrans" presStyleLbl="sibTrans2D1" presStyleIdx="1" presStyleCnt="3"/>
      <dgm:spPr/>
    </dgm:pt>
    <dgm:pt modelId="{B432CD16-30BD-44DB-AF6D-962F7F5EBB14}" type="pres">
      <dgm:prSet presAssocID="{978A9D2F-0BE9-4D9B-A66C-A241E8A1E9BB}" presName="node" presStyleLbl="node1" presStyleIdx="2" presStyleCnt="3" custScaleX="131556" custScaleY="127467">
        <dgm:presLayoutVars>
          <dgm:bulletEnabled val="1"/>
        </dgm:presLayoutVars>
      </dgm:prSet>
      <dgm:spPr/>
    </dgm:pt>
    <dgm:pt modelId="{21235763-7B2C-4BF8-8C3D-72830FB1FEDE}" type="pres">
      <dgm:prSet presAssocID="{978A9D2F-0BE9-4D9B-A66C-A241E8A1E9BB}" presName="dummy" presStyleCnt="0"/>
      <dgm:spPr/>
    </dgm:pt>
    <dgm:pt modelId="{4EB4F4F2-2CF7-4A29-B1D8-D6515B37E4B7}" type="pres">
      <dgm:prSet presAssocID="{466C2161-A666-4D7C-A17B-0C38FF4E053F}" presName="sibTrans" presStyleLbl="sibTrans2D1" presStyleIdx="2" presStyleCnt="3"/>
      <dgm:spPr/>
    </dgm:pt>
  </dgm:ptLst>
  <dgm:cxnLst>
    <dgm:cxn modelId="{0AE167AC-DB3D-451B-B1B9-7017422BEC01}" srcId="{55645341-DCCD-4F65-8304-DF298392D6FB}" destId="{04354C1F-0DA9-426C-8B3C-6C4F0C029AC0}" srcOrd="0" destOrd="0" parTransId="{3772E9F8-903D-4D28-A07D-92A03B46F37B}" sibTransId="{9AB49B13-621A-46BD-ACD7-E2048843A575}"/>
    <dgm:cxn modelId="{4DBE5D96-1F32-469F-9F2C-E2C3F5B45812}" srcId="{55645341-DCCD-4F65-8304-DF298392D6FB}" destId="{4F3FEF44-2784-41D1-BDC6-6D0806F43F9C}" srcOrd="1" destOrd="0" parTransId="{E3A16988-799F-4CF0-B940-1B2E73FDC7D9}" sibTransId="{928644E7-3094-4884-B4CB-EC120BF29E8D}"/>
    <dgm:cxn modelId="{9B4B8771-06F0-44CB-AD13-9267CA3DB259}" type="presOf" srcId="{CB563F77-54EE-4EF1-999E-503ADC7F474B}" destId="{68959723-0549-4D39-90E5-316B6848FBBC}" srcOrd="0" destOrd="0" presId="urn:microsoft.com/office/officeart/2005/8/layout/radial6"/>
    <dgm:cxn modelId="{AFFDC788-394C-497D-84C2-A20CEA52CAAB}" type="presOf" srcId="{4F3FEF44-2784-41D1-BDC6-6D0806F43F9C}" destId="{AFAC3C99-9076-41B2-8417-749D85651A4B}" srcOrd="0" destOrd="0" presId="urn:microsoft.com/office/officeart/2005/8/layout/radial6"/>
    <dgm:cxn modelId="{F35D4B45-0D2D-4A20-96BE-B32C16408A85}" type="presOf" srcId="{55645341-DCCD-4F65-8304-DF298392D6FB}" destId="{87E0956A-0379-49B1-A282-893715C990C8}" srcOrd="0" destOrd="0" presId="urn:microsoft.com/office/officeart/2005/8/layout/radial6"/>
    <dgm:cxn modelId="{7B99EF6F-74F1-439A-83DB-B081FF61F839}" type="presOf" srcId="{04354C1F-0DA9-426C-8B3C-6C4F0C029AC0}" destId="{CEB88F4A-BBAC-4AC1-9A04-283E43F48E32}" srcOrd="0" destOrd="0" presId="urn:microsoft.com/office/officeart/2005/8/layout/radial6"/>
    <dgm:cxn modelId="{3DDCDB80-6480-43F4-A719-38D9F15B3C15}" srcId="{55645341-DCCD-4F65-8304-DF298392D6FB}" destId="{978A9D2F-0BE9-4D9B-A66C-A241E8A1E9BB}" srcOrd="2" destOrd="0" parTransId="{6055F13F-9381-4488-B06A-708A003E8990}" sibTransId="{466C2161-A666-4D7C-A17B-0C38FF4E053F}"/>
    <dgm:cxn modelId="{94C33B82-C39F-40B2-B09F-2E880767EF57}" type="presOf" srcId="{9AB49B13-621A-46BD-ACD7-E2048843A575}" destId="{C63573ED-4CA0-4FC5-B696-11D59BF964DA}" srcOrd="0" destOrd="0" presId="urn:microsoft.com/office/officeart/2005/8/layout/radial6"/>
    <dgm:cxn modelId="{9515B63D-F840-45E4-904F-0B807B0B3DFB}" type="presOf" srcId="{466C2161-A666-4D7C-A17B-0C38FF4E053F}" destId="{4EB4F4F2-2CF7-4A29-B1D8-D6515B37E4B7}" srcOrd="0" destOrd="0" presId="urn:microsoft.com/office/officeart/2005/8/layout/radial6"/>
    <dgm:cxn modelId="{D45D4E53-AD96-4C1E-BDF8-AA08B2E1072B}" type="presOf" srcId="{928644E7-3094-4884-B4CB-EC120BF29E8D}" destId="{703CEF8C-44EA-440F-BB47-7107A4F1BC8E}" srcOrd="0" destOrd="0" presId="urn:microsoft.com/office/officeart/2005/8/layout/radial6"/>
    <dgm:cxn modelId="{33E6DEFC-1105-413E-87BE-AD51497E1788}" type="presOf" srcId="{978A9D2F-0BE9-4D9B-A66C-A241E8A1E9BB}" destId="{B432CD16-30BD-44DB-AF6D-962F7F5EBB14}" srcOrd="0" destOrd="0" presId="urn:microsoft.com/office/officeart/2005/8/layout/radial6"/>
    <dgm:cxn modelId="{62E61E5D-0187-424D-81EE-C628276958BE}" srcId="{CB563F77-54EE-4EF1-999E-503ADC7F474B}" destId="{55645341-DCCD-4F65-8304-DF298392D6FB}" srcOrd="0" destOrd="0" parTransId="{8DFB3142-1202-4BF9-ACB8-63B08087B724}" sibTransId="{A6CF4074-8918-4DF9-B2E8-27A5273625F4}"/>
    <dgm:cxn modelId="{08170E1B-EEE9-4EF6-AFC2-5A0C57FFAA10}" type="presParOf" srcId="{68959723-0549-4D39-90E5-316B6848FBBC}" destId="{87E0956A-0379-49B1-A282-893715C990C8}" srcOrd="0" destOrd="0" presId="urn:microsoft.com/office/officeart/2005/8/layout/radial6"/>
    <dgm:cxn modelId="{ED978172-ECA0-4DFE-8E4F-F74D9F29DCA7}" type="presParOf" srcId="{68959723-0549-4D39-90E5-316B6848FBBC}" destId="{CEB88F4A-BBAC-4AC1-9A04-283E43F48E32}" srcOrd="1" destOrd="0" presId="urn:microsoft.com/office/officeart/2005/8/layout/radial6"/>
    <dgm:cxn modelId="{507A88EE-EF9A-417B-B6C3-020705ED015A}" type="presParOf" srcId="{68959723-0549-4D39-90E5-316B6848FBBC}" destId="{662BF779-8060-4E97-8147-06065F0D83CB}" srcOrd="2" destOrd="0" presId="urn:microsoft.com/office/officeart/2005/8/layout/radial6"/>
    <dgm:cxn modelId="{A4C8537A-42F7-4F35-A1F3-0D40123013F7}" type="presParOf" srcId="{68959723-0549-4D39-90E5-316B6848FBBC}" destId="{C63573ED-4CA0-4FC5-B696-11D59BF964DA}" srcOrd="3" destOrd="0" presId="urn:microsoft.com/office/officeart/2005/8/layout/radial6"/>
    <dgm:cxn modelId="{83B19066-8D1D-4058-9B44-BA5D559A918F}" type="presParOf" srcId="{68959723-0549-4D39-90E5-316B6848FBBC}" destId="{AFAC3C99-9076-41B2-8417-749D85651A4B}" srcOrd="4" destOrd="0" presId="urn:microsoft.com/office/officeart/2005/8/layout/radial6"/>
    <dgm:cxn modelId="{BDFF5A53-640E-4C8A-B7BE-8F357A9ECE96}" type="presParOf" srcId="{68959723-0549-4D39-90E5-316B6848FBBC}" destId="{F8328236-4806-4EE6-9910-5546D0330050}" srcOrd="5" destOrd="0" presId="urn:microsoft.com/office/officeart/2005/8/layout/radial6"/>
    <dgm:cxn modelId="{D19CC4D2-4550-4019-AB3D-9494FF83B019}" type="presParOf" srcId="{68959723-0549-4D39-90E5-316B6848FBBC}" destId="{703CEF8C-44EA-440F-BB47-7107A4F1BC8E}" srcOrd="6" destOrd="0" presId="urn:microsoft.com/office/officeart/2005/8/layout/radial6"/>
    <dgm:cxn modelId="{7B3AE673-0CCF-4FC3-BCFF-F301A510D3AF}" type="presParOf" srcId="{68959723-0549-4D39-90E5-316B6848FBBC}" destId="{B432CD16-30BD-44DB-AF6D-962F7F5EBB14}" srcOrd="7" destOrd="0" presId="urn:microsoft.com/office/officeart/2005/8/layout/radial6"/>
    <dgm:cxn modelId="{DE201EE9-7233-4753-8F6E-83BB6A23B587}" type="presParOf" srcId="{68959723-0549-4D39-90E5-316B6848FBBC}" destId="{21235763-7B2C-4BF8-8C3D-72830FB1FEDE}" srcOrd="8" destOrd="0" presId="urn:microsoft.com/office/officeart/2005/8/layout/radial6"/>
    <dgm:cxn modelId="{E6164CF9-B111-4869-9146-757A2EC4CC6D}" type="presParOf" srcId="{68959723-0549-4D39-90E5-316B6848FBBC}" destId="{4EB4F4F2-2CF7-4A29-B1D8-D6515B37E4B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B4F4F2-2CF7-4A29-B1D8-D6515B37E4B7}">
      <dsp:nvSpPr>
        <dsp:cNvPr id="0" name=""/>
        <dsp:cNvSpPr/>
      </dsp:nvSpPr>
      <dsp:spPr>
        <a:xfrm>
          <a:off x="1801731" y="575727"/>
          <a:ext cx="3464263" cy="3464263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CEF8C-44EA-440F-BB47-7107A4F1BC8E}">
      <dsp:nvSpPr>
        <dsp:cNvPr id="0" name=""/>
        <dsp:cNvSpPr/>
      </dsp:nvSpPr>
      <dsp:spPr>
        <a:xfrm>
          <a:off x="1801731" y="575727"/>
          <a:ext cx="3464263" cy="3464263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573ED-4CA0-4FC5-B696-11D59BF964DA}">
      <dsp:nvSpPr>
        <dsp:cNvPr id="0" name=""/>
        <dsp:cNvSpPr/>
      </dsp:nvSpPr>
      <dsp:spPr>
        <a:xfrm>
          <a:off x="1801731" y="575727"/>
          <a:ext cx="3464263" cy="3464263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0956A-0379-49B1-A282-893715C990C8}">
      <dsp:nvSpPr>
        <dsp:cNvPr id="0" name=""/>
        <dsp:cNvSpPr/>
      </dsp:nvSpPr>
      <dsp:spPr>
        <a:xfrm>
          <a:off x="2736747" y="1510743"/>
          <a:ext cx="1594231" cy="1594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omic Sans MS" pitchFamily="66" charset="0"/>
            </a:rPr>
            <a:t>Enterprise Skills</a:t>
          </a:r>
          <a:endParaRPr lang="en-GB" sz="1600" kern="1200" dirty="0">
            <a:latin typeface="Comic Sans MS" pitchFamily="66" charset="0"/>
          </a:endParaRPr>
        </a:p>
      </dsp:txBody>
      <dsp:txXfrm>
        <a:off x="2736747" y="1510743"/>
        <a:ext cx="1594231" cy="1594231"/>
      </dsp:txXfrm>
    </dsp:sp>
    <dsp:sp modelId="{CEB88F4A-BBAC-4AC1-9A04-283E43F48E32}">
      <dsp:nvSpPr>
        <dsp:cNvPr id="0" name=""/>
        <dsp:cNvSpPr/>
      </dsp:nvSpPr>
      <dsp:spPr>
        <a:xfrm>
          <a:off x="2869642" y="-55605"/>
          <a:ext cx="1328441" cy="13430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Showing </a:t>
          </a:r>
          <a:r>
            <a:rPr lang="en-GB" sz="1500" kern="1200" dirty="0" smtClean="0">
              <a:latin typeface="Comic Sans MS" pitchFamily="66" charset="0"/>
            </a:rPr>
            <a:t>Initiative</a:t>
          </a:r>
          <a:endParaRPr lang="en-GB" sz="1500" kern="1200" dirty="0">
            <a:latin typeface="Comic Sans MS" pitchFamily="66" charset="0"/>
          </a:endParaRPr>
        </a:p>
      </dsp:txBody>
      <dsp:txXfrm>
        <a:off x="2869642" y="-55605"/>
        <a:ext cx="1328441" cy="1343015"/>
      </dsp:txXfrm>
    </dsp:sp>
    <dsp:sp modelId="{AFAC3C99-9076-41B2-8417-749D85651A4B}">
      <dsp:nvSpPr>
        <dsp:cNvPr id="0" name=""/>
        <dsp:cNvSpPr/>
      </dsp:nvSpPr>
      <dsp:spPr>
        <a:xfrm>
          <a:off x="4204017" y="2442595"/>
          <a:ext cx="1590246" cy="14224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Willingness to </a:t>
          </a:r>
          <a:r>
            <a:rPr lang="en-GB" sz="1500" kern="1200" dirty="0" smtClean="0">
              <a:latin typeface="Comic Sans MS" pitchFamily="66" charset="0"/>
            </a:rPr>
            <a:t>Undertake</a:t>
          </a:r>
          <a:r>
            <a:rPr lang="en-GB" sz="1500" kern="1200" dirty="0" smtClean="0"/>
            <a:t> New Ventures</a:t>
          </a:r>
          <a:endParaRPr lang="en-GB" sz="1500" kern="1200" dirty="0"/>
        </a:p>
      </dsp:txBody>
      <dsp:txXfrm>
        <a:off x="4204017" y="2442595"/>
        <a:ext cx="1590246" cy="1422483"/>
      </dsp:txXfrm>
    </dsp:sp>
    <dsp:sp modelId="{B432CD16-30BD-44DB-AF6D-962F7F5EBB14}">
      <dsp:nvSpPr>
        <dsp:cNvPr id="0" name=""/>
        <dsp:cNvSpPr/>
      </dsp:nvSpPr>
      <dsp:spPr>
        <a:xfrm>
          <a:off x="1334527" y="2442595"/>
          <a:ext cx="1468115" cy="14224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omic Sans MS" pitchFamily="66" charset="0"/>
            </a:rPr>
            <a:t>Risk Taking</a:t>
          </a:r>
          <a:endParaRPr lang="en-GB" sz="1500" kern="1200" dirty="0">
            <a:latin typeface="Comic Sans MS" pitchFamily="66" charset="0"/>
          </a:endParaRPr>
        </a:p>
      </dsp:txBody>
      <dsp:txXfrm>
        <a:off x="1334527" y="2442595"/>
        <a:ext cx="1468115" cy="142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30/06/2012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443" t="17059" r="23220" b="41015"/>
          <a:stretch>
            <a:fillRect/>
          </a:stretch>
        </p:blipFill>
        <p:spPr bwMode="auto">
          <a:xfrm>
            <a:off x="1619672" y="2132856"/>
            <a:ext cx="583264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2.1: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What is Enterprise?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2: Showing Enterprise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Entrepreneur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Enterprise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Enterprises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Risk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skills needed to be an effective entrepreneur.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risks, initiative and willingness to start something new in enterprise.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Enterprise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Enterprise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willingness by an individual or a business to take risks, show initiative and undertake new ventures.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Enterprises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Another Word for Businesses.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7170" name="Picture 2" descr="http://www.adsiconsultants.com/images/iStock_000006028358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094484" cy="232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827584" y="3429000"/>
            <a:ext cx="3960440" cy="2448272"/>
          </a:xfrm>
          <a:prstGeom prst="wedgeRoundRectCallout">
            <a:avLst>
              <a:gd name="adj1" fmla="val 57551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Enterprises do you know that show Enterprise skills?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Entrepreneurs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Entrepreneur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person who owns and runs their own business and takes risks.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4578" name="Picture 2" descr="http://top-people.starmedia.com/tmp/swotti/cacheBWFYAYB6DWNRZXJIZXJNUGVVCGXLLVBLB3BSZQ==/imgMark%20Zuckerberg2.jpg"/>
          <p:cNvPicPr>
            <a:picLocks noChangeAspect="1" noChangeArrowheads="1"/>
          </p:cNvPicPr>
          <p:nvPr/>
        </p:nvPicPr>
        <p:blipFill>
          <a:blip r:embed="rId2" cstate="print"/>
          <a:srcRect t="10160"/>
          <a:stretch>
            <a:fillRect/>
          </a:stretch>
        </p:blipFill>
        <p:spPr bwMode="auto">
          <a:xfrm>
            <a:off x="827584" y="3356992"/>
            <a:ext cx="1872208" cy="2528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http://www.esquire.com/cm/esquire/images/do/jeff-bezos-1008-lg.jpg"/>
          <p:cNvPicPr>
            <a:picLocks noChangeAspect="1" noChangeArrowheads="1"/>
          </p:cNvPicPr>
          <p:nvPr/>
        </p:nvPicPr>
        <p:blipFill>
          <a:blip r:embed="rId3" cstate="print"/>
          <a:srcRect t="10080" r="37549"/>
          <a:stretch>
            <a:fillRect/>
          </a:stretch>
        </p:blipFill>
        <p:spPr bwMode="auto">
          <a:xfrm>
            <a:off x="2915816" y="3356992"/>
            <a:ext cx="2736304" cy="256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http://mybroadband.co.za/photos/data/500/Steve-Jo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52028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1907704" y="2420888"/>
            <a:ext cx="5112568" cy="792088"/>
          </a:xfrm>
          <a:prstGeom prst="wedgeRoundRectCallout">
            <a:avLst>
              <a:gd name="adj1" fmla="val 57551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Can you guess these famous entrepreneurs?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443" t="16980" r="23220" b="43153"/>
          <a:stretch>
            <a:fillRect/>
          </a:stretch>
        </p:blipFill>
        <p:spPr bwMode="auto">
          <a:xfrm>
            <a:off x="1691680" y="2276872"/>
            <a:ext cx="576597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70" t="22266" r="25014" b="30484"/>
          <a:stretch>
            <a:fillRect/>
          </a:stretch>
        </p:blipFill>
        <p:spPr bwMode="auto">
          <a:xfrm>
            <a:off x="1259632" y="2276872"/>
            <a:ext cx="662473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483768" y="1772816"/>
          <a:ext cx="7128792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827584" y="1844824"/>
            <a:ext cx="2808312" cy="396044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How do these companies show enterprise?</a:t>
            </a:r>
          </a:p>
          <a:p>
            <a:pPr algn="ctr"/>
            <a:endParaRPr lang="en-GB" sz="2800" b="1" dirty="0" smtClean="0">
              <a:latin typeface="Comic Sans MS" pitchFamily="66" charset="0"/>
            </a:endParaRP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Casio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Hollister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Blue Inc</a:t>
            </a:r>
          </a:p>
          <a:p>
            <a:pPr algn="ctr"/>
            <a:r>
              <a:rPr lang="en-GB" sz="2000" b="1" dirty="0" err="1" smtClean="0">
                <a:latin typeface="Comic Sans MS" pitchFamily="66" charset="0"/>
              </a:rPr>
              <a:t>Nivea</a:t>
            </a:r>
            <a:endParaRPr lang="en-GB" sz="2000" b="1" dirty="0" smtClean="0">
              <a:latin typeface="Comic Sans MS" pitchFamily="66" charset="0"/>
            </a:endParaRPr>
          </a:p>
          <a:p>
            <a:pPr algn="ctr"/>
            <a:endParaRPr lang="en-GB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194</Words>
  <Application>Microsoft Office PowerPoint</Application>
  <PresentationFormat>On-screen Show (4:3)</PresentationFormat>
  <Paragraphs>44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Starter Activity</vt:lpstr>
      <vt:lpstr>Topic 2.1: What is Enterprise?</vt:lpstr>
      <vt:lpstr>Learning Objectives</vt:lpstr>
      <vt:lpstr>Enterprise</vt:lpstr>
      <vt:lpstr>Entrepreneurs</vt:lpstr>
      <vt:lpstr>Activity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</cp:lastModifiedBy>
  <cp:revision>187</cp:revision>
  <dcterms:created xsi:type="dcterms:W3CDTF">2012-06-23T12:54:45Z</dcterms:created>
  <dcterms:modified xsi:type="dcterms:W3CDTF">2012-07-01T08:58:20Z</dcterms:modified>
</cp:coreProperties>
</file>