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4" r:id="rId4"/>
    <p:sldId id="276" r:id="rId5"/>
    <p:sldId id="277" r:id="rId6"/>
    <p:sldId id="279" r:id="rId7"/>
    <p:sldId id="280" r:id="rId8"/>
    <p:sldId id="266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05/06/2013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cocoa&amp;source=images&amp;cd=&amp;cad=rja&amp;docid=ru95_04nsvwqyM&amp;tbnid=oWFwuKc9wxK09M:&amp;ved=0CAUQjRw&amp;url=http://www.campco.org/webpages/cocoa.aspx&amp;ei=0feuUdLMIKLM0AW1r4GgBw&amp;psig=AFQjCNGRWVEzsGGIE3bPWiMKild80uf5iw&amp;ust=137050759433245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.uk/url?sa=i&amp;rct=j&amp;q=cadbury&amp;source=images&amp;cd=&amp;cad=rja&amp;docid=fMCH4L1FBxFAdM&amp;tbnid=6rgdp2bACfqZJM:&amp;ved=0CAUQjRw&amp;url=http://www.thereviewaddict.com/2013/04/review-cadbury-dairy-milk-marvellous.html&amp;ei=DPiuUZuWJoTs0gWKlIAY&amp;psig=AFQjCNHXdJOg19SiY1kz_6z-XZBuU72YaA&amp;ust=1370507646613009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FkVJ5no4Ul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2.2%20Managing%20Stock%20Interactive%20Activity.sw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297" t="31500" r="18426" b="16841"/>
          <a:stretch>
            <a:fillRect/>
          </a:stretch>
        </p:blipFill>
        <p:spPr bwMode="auto">
          <a:xfrm>
            <a:off x="1250851" y="2348880"/>
            <a:ext cx="6705525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 2</a:t>
            </a:r>
            <a:r>
              <a:rPr lang="en-GB" sz="2800" b="1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2: Managing Stock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3: Building a Business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Stocks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Maximum Stock Level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Re-Order Level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Buffer Stock Level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Just in Time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businesses manage stock.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evaluate the uses and limitations of a managing stock strategies.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5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Stocks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Stocks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Materials that a business holds. Some could be materials waiting to be used in the production process and some could be finished stock waiting to be delivered to the customers.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7" name="Picture 11" descr="Cadbur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9000"/>
            <a:ext cx="2513360" cy="2356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://www.campco.org/img/01Coco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2073"/>
            <a:ext cx="2394223" cy="238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http://1.bp.blogspot.com/-E8O4kaQznOI/UXWVBaWhvwI/AAAAAAAAHOs/YnyoWXnSRpw/s1600/Cadbury+Dairy+Milk+Marvellous+Creation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828" r="8958"/>
          <a:stretch>
            <a:fillRect/>
          </a:stretch>
        </p:blipFill>
        <p:spPr bwMode="auto">
          <a:xfrm>
            <a:off x="5940152" y="3429000"/>
            <a:ext cx="2664296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Stock Control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It is imperative that businesses maintain ‘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Stock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’ levels for a variety of reasons.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14391" t="14720" r="14735" b="18501"/>
          <a:stretch>
            <a:fillRect/>
          </a:stretch>
        </p:blipFill>
        <p:spPr bwMode="auto">
          <a:xfrm>
            <a:off x="1403648" y="2492896"/>
            <a:ext cx="6408712" cy="353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Just in Time (JIT)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Just in Time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A stock management system where stocks are only delivered when they are needed by the production system, and so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no stocks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are kept by a business.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5" name="Picture 2" descr="http://fulltimesuccess.com/wp-content/uploads/2013/04/video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3575137" cy="294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Activity (5 Minutes)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Write down the advantages and disadvantages of having high stock levels.</a:t>
            </a:r>
          </a:p>
          <a:p>
            <a:pPr lvl="2">
              <a:buFont typeface="Wingdings" pitchFamily="2" charset="2"/>
              <a:buChar char="Ø"/>
            </a:pP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75656" y="3140968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Advantages</a:t>
                      </a:r>
                      <a:endParaRPr lang="en-GB" sz="24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Disadvantages</a:t>
                      </a:r>
                      <a:endParaRPr lang="en-GB" sz="240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Meeting Demand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Cost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Discounts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Storage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omic Sans MS" pitchFamily="66" charset="0"/>
                        </a:rPr>
                        <a:t>Life Span</a:t>
                      </a:r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20297" t="31100" r="18426" b="15981"/>
          <a:stretch>
            <a:fillRect/>
          </a:stretch>
        </p:blipFill>
        <p:spPr bwMode="auto">
          <a:xfrm>
            <a:off x="1055609" y="2204864"/>
            <a:ext cx="697277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As a class we are going to complete the following activity.</a:t>
            </a: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5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2915" t="5901" r="13258" b="13460"/>
          <a:stretch>
            <a:fillRect/>
          </a:stretch>
        </p:blipFill>
        <p:spPr bwMode="auto">
          <a:xfrm>
            <a:off x="1907704" y="2487134"/>
            <a:ext cx="5409601" cy="3462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225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Starter Activity</vt:lpstr>
      <vt:lpstr>Topic 2.2: Managing Stock</vt:lpstr>
      <vt:lpstr>Learning Objectives</vt:lpstr>
      <vt:lpstr>Stocks</vt:lpstr>
      <vt:lpstr>Stock Control</vt:lpstr>
      <vt:lpstr>Just in Time (JIT)</vt:lpstr>
      <vt:lpstr>Activity (5 Minutes)</vt:lpstr>
      <vt:lpstr>Activity</vt:lpstr>
      <vt:lpstr>Plenary</vt:lpstr>
    </vt:vector>
  </TitlesOfParts>
  <Company>Claremont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tony.michaelides</cp:lastModifiedBy>
  <cp:revision>75</cp:revision>
  <dcterms:created xsi:type="dcterms:W3CDTF">2012-06-23T12:54:45Z</dcterms:created>
  <dcterms:modified xsi:type="dcterms:W3CDTF">2013-06-05T11:07:21Z</dcterms:modified>
</cp:coreProperties>
</file>