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56" r:id="rId3"/>
    <p:sldId id="271" r:id="rId4"/>
    <p:sldId id="281" r:id="rId5"/>
    <p:sldId id="282" r:id="rId6"/>
    <p:sldId id="286" r:id="rId7"/>
    <p:sldId id="283" r:id="rId8"/>
    <p:sldId id="284" r:id="rId9"/>
    <p:sldId id="264" r:id="rId10"/>
    <p:sldId id="273" r:id="rId11"/>
    <p:sldId id="28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B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18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A1227-4521-49A1-9DAB-B765226DAA12}" type="datetimeFigureOut">
              <a:rPr lang="en-GB" smtClean="0"/>
              <a:pPr/>
              <a:t>08/11/2015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233CA-BCA2-43E2-93F9-FFEE9101DE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8340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33CA-BCA2-43E2-93F9-FFEE9101DE63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08/11/2015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08/11/2015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08/11/2015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08/11/2015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08/11/2015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08/11/2015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74A0-263A-4037-B228-D32D2C686CC3}" type="datetimeFigureOut">
              <a:rPr lang="en-GB" smtClean="0"/>
              <a:pPr/>
              <a:t>08/11/2015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Starter 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5868" t="21282" r="16950" b="27531"/>
          <a:stretch>
            <a:fillRect/>
          </a:stretch>
        </p:blipFill>
        <p:spPr bwMode="auto">
          <a:xfrm>
            <a:off x="1691680" y="2276872"/>
            <a:ext cx="5832648" cy="333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‘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Over to You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’ case study on page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43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2050" name="Picture 2" descr="http://184.172.169.98/~whisky1/underthechristmastree.co.uk/wp-content/uploads/2012/04/harry-potter-monster-book-of-monst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780928"/>
            <a:ext cx="3168352" cy="2370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Plenary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understand the following key terms (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AO1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):</a:t>
            </a:r>
            <a:endParaRPr lang="en-GB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Blue Skies Thinking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Lateral Thinking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Competitive advantage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apply how thinking creatively can develop business ideas. (</a:t>
            </a:r>
            <a:r>
              <a:rPr lang="en-GB" sz="2400" b="1" dirty="0" smtClean="0">
                <a:solidFill>
                  <a:srgbClr val="A0AB0D"/>
                </a:solidFill>
                <a:latin typeface="Comic Sans MS" pitchFamily="66" charset="0"/>
              </a:rPr>
              <a:t>AO2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analyse how thinking creatively can provide a competitive advantage. (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AO3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</p:txBody>
      </p:sp>
      <p:pic>
        <p:nvPicPr>
          <p:cNvPr id="4" name="Picture 6" descr="http://ericshepherd.files.wordpress.com/2009/05/image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772816"/>
            <a:ext cx="130759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827584" y="1844824"/>
            <a:ext cx="5544616" cy="1368152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Are you now more confident in your understanding of the learning objectives?</a:t>
            </a:r>
            <a:endParaRPr lang="en-GB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Topic</a:t>
            </a:r>
            <a:r>
              <a:rPr lang="en-GB" sz="4800" b="1" dirty="0" smtClean="0">
                <a:solidFill>
                  <a:srgbClr val="0070C0"/>
                </a:solidFill>
                <a:latin typeface="+mj-lt"/>
              </a:rPr>
              <a:t> 2.2:</a:t>
            </a:r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 Thinking Creatively</a:t>
            </a:r>
            <a:endParaRPr lang="en-GB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78904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Unit 2: Showing Enterprise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Learning Objectives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understand the following key terms (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AO1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):</a:t>
            </a:r>
            <a:endParaRPr lang="en-GB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Blue Skies Thinking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Deliberate </a:t>
            </a: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Creativity</a:t>
            </a:r>
            <a:endParaRPr lang="en-GB" sz="19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Lateral Thinking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Competitive advantage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apply how thinking creatively can develop business ideas. (</a:t>
            </a:r>
            <a:r>
              <a:rPr lang="en-GB" sz="2400" b="1" dirty="0" smtClean="0">
                <a:solidFill>
                  <a:srgbClr val="A0AB0D"/>
                </a:solidFill>
                <a:latin typeface="Comic Sans MS" pitchFamily="66" charset="0"/>
              </a:rPr>
              <a:t>AO2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analyse how thinking creatively can provide a competitive advantage. (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AO3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</p:txBody>
      </p:sp>
      <p:pic>
        <p:nvPicPr>
          <p:cNvPr id="4" name="Picture 6" descr="http://ericshepherd.files.wordpress.com/2009/05/image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772816"/>
            <a:ext cx="130759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827584" y="1844824"/>
            <a:ext cx="5544616" cy="1368152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What are we learning today? By the end of the lesson you should be able...</a:t>
            </a:r>
            <a:endParaRPr lang="en-GB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0070C0"/>
                </a:solidFill>
                <a:latin typeface="Comic Sans MS" pitchFamily="66" charset="0"/>
              </a:rPr>
              <a:t>Deliberate Creativity</a:t>
            </a:r>
            <a:endParaRPr lang="en-GB" sz="6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Deliberate Creativity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The intentional creation of new ideas through recognised and accepted techniques.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7170" name="Picture 2" descr="http://www.neversaycool.com/imagesbox/Audi-R8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24944"/>
            <a:ext cx="4422676" cy="2944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Lateral Thinking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Lateral Thinking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Thinking differently to try and find new and unexpected ideas.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6146" name="Picture 2" descr="http://www.cadburygiftsdirect.co.uk/images/thumbs/0000583_470-Cadbury-Bitesized-Gi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708920"/>
            <a:ext cx="3468638" cy="304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0070C0"/>
                </a:solidFill>
                <a:latin typeface="Comic Sans MS" pitchFamily="66" charset="0"/>
              </a:rPr>
              <a:t>Six Thinking Hats</a:t>
            </a:r>
            <a:endParaRPr lang="en-GB" sz="6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Six Thinking Hats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Looking at different ways to solve a problem. Think about the issue, think of ideas and use the different hats to analyse these ideas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1028" name="Picture 4" descr="http://www.debonoforschools.com/Six%20Hats%20Magnetic%20c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0968"/>
            <a:ext cx="655272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437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Blue Skies Thinking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Blue Skies Thinking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A technique of creative thinking where participants are encouraged to think of as many ideas as possible about an issue or a problem.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3074" name="Picture 2" descr="http://hiphop-n-more.com/wp-content/uploads/2012/04/flo-rida-whis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140968"/>
            <a:ext cx="2612554" cy="2612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  <a:latin typeface="Comic Sans MS" pitchFamily="66" charset="0"/>
              </a:rPr>
              <a:t>Competitive Advantage</a:t>
            </a:r>
            <a:endParaRPr lang="en-GB" sz="5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Competitive Advantage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An advantage a business has that enables it to perform better than its rivals in the market and which is both distinctive and defensible.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2050" name="Picture 2" descr="http://www.thenationalstudent.com/articleImages/cocacola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3263909"/>
            <a:ext cx="1440160" cy="2670588"/>
          </a:xfrm>
          <a:prstGeom prst="rect">
            <a:avLst/>
          </a:prstGeom>
          <a:noFill/>
        </p:spPr>
      </p:pic>
      <p:pic>
        <p:nvPicPr>
          <p:cNvPr id="2052" name="Picture 4" descr="http://dizzyfrinks.com/wp-content/uploads/2010/11/pepsi%20c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3212976"/>
            <a:ext cx="2857500" cy="2857500"/>
          </a:xfrm>
          <a:prstGeom prst="rect">
            <a:avLst/>
          </a:prstGeom>
          <a:noFill/>
        </p:spPr>
      </p:pic>
      <p:pic>
        <p:nvPicPr>
          <p:cNvPr id="2054" name="Picture 6" descr="http://www.jailbreakyourphone.net/wp-content/uploads/2011/07/iph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996952"/>
            <a:ext cx="1800200" cy="2934326"/>
          </a:xfrm>
          <a:prstGeom prst="rect">
            <a:avLst/>
          </a:prstGeom>
          <a:noFill/>
        </p:spPr>
      </p:pic>
      <p:pic>
        <p:nvPicPr>
          <p:cNvPr id="2056" name="Picture 8" descr="http://eurodroid.com/pics/samsung_galaxy_ace_review_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1365" y="2924944"/>
            <a:ext cx="3332635" cy="3332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5129" t="22266" r="16950" b="24579"/>
          <a:stretch>
            <a:fillRect/>
          </a:stretch>
        </p:blipFill>
        <p:spPr bwMode="auto">
          <a:xfrm>
            <a:off x="1403648" y="2132856"/>
            <a:ext cx="6336704" cy="3719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2641</TotalTime>
  <Words>292</Words>
  <Application>Microsoft Office PowerPoint</Application>
  <PresentationFormat>On-screen Show (4:3)</PresentationFormat>
  <Paragraphs>46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Starter Activity</vt:lpstr>
      <vt:lpstr>Topic 2.2: Thinking Creatively</vt:lpstr>
      <vt:lpstr>Learning Objectives</vt:lpstr>
      <vt:lpstr>Deliberate Creativity</vt:lpstr>
      <vt:lpstr>Lateral Thinking</vt:lpstr>
      <vt:lpstr>Six Thinking Hats</vt:lpstr>
      <vt:lpstr>Blue Skies Thinking</vt:lpstr>
      <vt:lpstr>Competitive Advantage</vt:lpstr>
      <vt:lpstr>Activity</vt:lpstr>
      <vt:lpstr>Activity</vt:lpstr>
      <vt:lpstr>Plenary</vt:lpstr>
    </vt:vector>
  </TitlesOfParts>
  <Company>Claremont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1.1: Businesses</dc:title>
  <dc:creator>Tony</dc:creator>
  <cp:lastModifiedBy>user</cp:lastModifiedBy>
  <cp:revision>194</cp:revision>
  <dcterms:created xsi:type="dcterms:W3CDTF">2012-06-23T12:54:45Z</dcterms:created>
  <dcterms:modified xsi:type="dcterms:W3CDTF">2015-11-08T14:48:27Z</dcterms:modified>
</cp:coreProperties>
</file>