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68" r:id="rId3"/>
    <p:sldId id="256" r:id="rId4"/>
    <p:sldId id="271" r:id="rId5"/>
    <p:sldId id="281" r:id="rId6"/>
    <p:sldId id="273" r:id="rId7"/>
    <p:sldId id="283" r:id="rId8"/>
    <p:sldId id="284" r:id="rId9"/>
    <p:sldId id="285" r:id="rId10"/>
    <p:sldId id="286" r:id="rId11"/>
    <p:sldId id="28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8" autoAdjust="0"/>
  </p:normalViewPr>
  <p:slideViewPr>
    <p:cSldViewPr>
      <p:cViewPr>
        <p:scale>
          <a:sx n="67" d="100"/>
          <a:sy n="67" d="100"/>
        </p:scale>
        <p:origin x="-6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A1227-4521-49A1-9DAB-B765226DAA12}" type="datetimeFigureOut">
              <a:rPr lang="en-GB" smtClean="0"/>
              <a:pPr/>
              <a:t>25/11/2014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233CA-BCA2-43E2-93F9-FFEE9101DE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161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33CA-BCA2-43E2-93F9-FFEE9101DE63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33CA-BCA2-43E2-93F9-FFEE9101DE63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33CA-BCA2-43E2-93F9-FFEE9101DE63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 txBox="1">
            <a:spLocks noGrp="1"/>
          </p:cNvSpPr>
          <p:nvPr/>
        </p:nvSpPr>
        <p:spPr bwMode="auto">
          <a:xfrm>
            <a:off x="3884613" y="8684408"/>
            <a:ext cx="2971800" cy="45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49" tIns="47325" rIns="94649" bIns="47325" anchor="b"/>
          <a:lstStyle>
            <a:lvl1pPr defTabSz="9382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F49518A-A633-49D7-B0A1-B8E63A4061F1}" type="slidenum">
              <a:rPr lang="en-GB" altLang="en-US" sz="1200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altLang="en-US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25AC1-9DDF-4046-A28C-F88738B6C04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57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8A1CB-9267-479D-8725-659A455ECC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13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5BC55-C537-4F13-B9E1-2F7DCB1FA77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50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B746A-BA04-4C8B-9530-B47AB2C97CB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826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5377F-420C-4106-8CB4-EF397ADFDEE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73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DE25A-9862-485B-B278-41B777EB49D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30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DB350-2518-4C71-A218-89D539E4DB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51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A29A5-ED30-4D5D-A966-CF556B2DC58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3B3F-9F29-4880-8386-F8D0E229BDB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93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B7A65-DA9D-4011-BC15-7C05D30159A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61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4A883-8169-404D-9821-6A417A79D25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7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25/11/2014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25/11/2014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25/11/2014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25/11/2014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25/11/2014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25/11/2014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F74A0-263A-4037-B228-D32D2C686CC3}" type="datetimeFigureOut">
              <a:rPr lang="en-GB" smtClean="0"/>
              <a:pPr/>
              <a:t>25/11/2014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497DBF-D51E-442D-B359-F032F1CE2B1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47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elicious-cooks.com/data_images/recipes_01/chocolate-fudge-cookies/chocolate-fudge-cookies-11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Starter Activity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Complete the worksheet provided by your teacher!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606" t="25219" r="17688" b="28516"/>
          <a:stretch>
            <a:fillRect/>
          </a:stretch>
        </p:blipFill>
        <p:spPr bwMode="auto">
          <a:xfrm>
            <a:off x="1331640" y="2276872"/>
            <a:ext cx="6408712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Typical questions you could ask?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Why do I want to set up my own business?</a:t>
            </a:r>
          </a:p>
          <a:p>
            <a:r>
              <a:rPr lang="en-GB" sz="2800" dirty="0" smtClean="0"/>
              <a:t>Who are my competitors?</a:t>
            </a:r>
          </a:p>
          <a:p>
            <a:r>
              <a:rPr lang="en-GB" sz="2800" dirty="0" smtClean="0"/>
              <a:t>What do they sell?</a:t>
            </a:r>
          </a:p>
          <a:p>
            <a:r>
              <a:rPr lang="en-GB" sz="2800" dirty="0" smtClean="0"/>
              <a:t>What makes them good?</a:t>
            </a:r>
          </a:p>
          <a:p>
            <a:r>
              <a:rPr lang="en-GB" sz="2800" dirty="0" smtClean="0"/>
              <a:t>How will I make my product?</a:t>
            </a:r>
          </a:p>
          <a:p>
            <a:r>
              <a:rPr lang="en-GB" sz="2800" dirty="0" smtClean="0"/>
              <a:t>How much will I charge?</a:t>
            </a:r>
          </a:p>
          <a:p>
            <a:r>
              <a:rPr lang="en-GB" sz="2800" dirty="0" smtClean="0"/>
              <a:t>Where will I sell it? </a:t>
            </a:r>
          </a:p>
          <a:p>
            <a:r>
              <a:rPr lang="en-GB" sz="2800" dirty="0" smtClean="0"/>
              <a:t>Why shouldn’t I expand my business in the next 3 years?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14804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  <a:latin typeface="Comic Sans MS" pitchFamily="66" charset="0"/>
              </a:rPr>
              <a:t>Topic</a:t>
            </a:r>
            <a:r>
              <a:rPr lang="en-GB" sz="4800" b="1" dirty="0" smtClean="0">
                <a:solidFill>
                  <a:srgbClr val="0070C0"/>
                </a:solidFill>
                <a:latin typeface="+mj-lt"/>
              </a:rPr>
              <a:t> 2.3:</a:t>
            </a:r>
            <a:r>
              <a:rPr lang="en-GB" sz="4800" b="1" dirty="0" smtClean="0">
                <a:solidFill>
                  <a:srgbClr val="0070C0"/>
                </a:solidFill>
                <a:latin typeface="Comic Sans MS" pitchFamily="66" charset="0"/>
              </a:rPr>
              <a:t> Questions to be Asked</a:t>
            </a:r>
            <a:endParaRPr lang="en-GB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78904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Unit 2: Showing Enterprise</a:t>
            </a:r>
            <a:endParaRPr lang="en-GB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Learning Objectives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understand the following key terms (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AO1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):</a:t>
            </a:r>
            <a:endParaRPr lang="en-GB" sz="2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900" b="1" dirty="0" smtClean="0">
                <a:solidFill>
                  <a:srgbClr val="FF0000"/>
                </a:solidFill>
                <a:latin typeface="Comic Sans MS" pitchFamily="66" charset="0"/>
              </a:rPr>
              <a:t>Thinking Creatively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apply THREE questions an entrepreneur can ask about their products. (</a:t>
            </a:r>
            <a:r>
              <a:rPr lang="en-GB" sz="2400" b="1" dirty="0" smtClean="0">
                <a:solidFill>
                  <a:srgbClr val="A0AB0D"/>
                </a:solidFill>
                <a:latin typeface="Comic Sans MS" pitchFamily="66" charset="0"/>
              </a:rPr>
              <a:t>AO2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analyse the importance of judging a business’s product offering. (</a:t>
            </a:r>
            <a:r>
              <a:rPr lang="en-GB" sz="2400" b="1" dirty="0" smtClean="0">
                <a:solidFill>
                  <a:srgbClr val="00B050"/>
                </a:solidFill>
                <a:latin typeface="Comic Sans MS" pitchFamily="66" charset="0"/>
              </a:rPr>
              <a:t>AO3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</p:txBody>
      </p:sp>
      <p:pic>
        <p:nvPicPr>
          <p:cNvPr id="4" name="Picture 6" descr="http://ericshepherd.files.wordpress.com/2009/05/image14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772816"/>
            <a:ext cx="130759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827584" y="1844824"/>
            <a:ext cx="5544616" cy="1368152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atin typeface="Comic Sans MS" pitchFamily="66" charset="0"/>
              </a:rPr>
              <a:t>What</a:t>
            </a:r>
            <a:r>
              <a:rPr lang="en-GB" sz="2800" b="1" dirty="0" smtClean="0">
                <a:latin typeface="Comic Sans MS" pitchFamily="66" charset="0"/>
              </a:rPr>
              <a:t> are we learning today? By the end of the lesson you should be able...</a:t>
            </a:r>
            <a:endParaRPr lang="en-GB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Thinking Creatively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Thinking Creatively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Coming up with new and unique ideas. 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9218" name="Picture 2" descr="http://www.geek.com/wp-content/uploads/2011/06/inst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564904"/>
            <a:ext cx="3182888" cy="3182889"/>
          </a:xfrm>
          <a:prstGeom prst="rect">
            <a:avLst/>
          </a:prstGeom>
          <a:noFill/>
        </p:spPr>
      </p:pic>
      <p:pic>
        <p:nvPicPr>
          <p:cNvPr id="9220" name="Picture 4" descr="http://www.emosaic.co.uk/files/120/truprintSEOV2_r1_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132856"/>
            <a:ext cx="3768477" cy="3665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5400" b="1" dirty="0" smtClean="0">
                <a:solidFill>
                  <a:srgbClr val="0070C0"/>
                </a:solidFill>
                <a:latin typeface="Comic Sans MS" pitchFamily="66" charset="0"/>
              </a:rPr>
              <a:t>Questions to be Asked?</a:t>
            </a:r>
            <a:endParaRPr lang="en-GB" sz="5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If a entrepreneur is looking to start a business that sells sandwiches what questions might we ask? 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1026" name="Picture 2" descr="http://www.sandwichrecipe.org/li/sandwich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564904"/>
            <a:ext cx="2573258" cy="3259460"/>
          </a:xfrm>
          <a:prstGeom prst="rect">
            <a:avLst/>
          </a:prstGeom>
          <a:noFill/>
        </p:spPr>
      </p:pic>
      <p:sp>
        <p:nvSpPr>
          <p:cNvPr id="6" name="Rounded Rectangular Callout 5"/>
          <p:cNvSpPr/>
          <p:nvPr/>
        </p:nvSpPr>
        <p:spPr>
          <a:xfrm>
            <a:off x="1043608" y="2780928"/>
            <a:ext cx="3960440" cy="1800200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How might asking questions give you a competitive advantage?</a:t>
            </a:r>
            <a:endParaRPr lang="en-GB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Comic Sans MS" pitchFamily="66" charset="0"/>
              </a:rPr>
              <a:t>Activity</a:t>
            </a:r>
            <a:endParaRPr lang="en-GB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Read pages 44 &amp; 45 </a:t>
            </a:r>
          </a:p>
          <a:p>
            <a:pPr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An entrepreneur is thinking about creating a company selling cookies. </a:t>
            </a:r>
          </a:p>
          <a:p>
            <a:pPr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What are the questions that </a:t>
            </a:r>
          </a:p>
          <a:p>
            <a:pPr lvl="2">
              <a:buFont typeface="Wingdings" pitchFamily="2" charset="2"/>
              <a:buChar char="Ø"/>
            </a:pPr>
            <a:r>
              <a:rPr lang="en-GB" sz="1600" b="1" dirty="0" smtClean="0">
                <a:solidFill>
                  <a:srgbClr val="0070C0"/>
                </a:solidFill>
                <a:latin typeface="Comic Sans MS" pitchFamily="66" charset="0"/>
              </a:rPr>
              <a:t>Why?</a:t>
            </a:r>
          </a:p>
          <a:p>
            <a:pPr lvl="2">
              <a:buFont typeface="Wingdings" pitchFamily="2" charset="2"/>
              <a:buChar char="Ø"/>
            </a:pPr>
            <a:r>
              <a:rPr lang="en-GB" sz="1600" b="1" dirty="0" smtClean="0">
                <a:solidFill>
                  <a:srgbClr val="0070C0"/>
                </a:solidFill>
                <a:latin typeface="Comic Sans MS" pitchFamily="66" charset="0"/>
              </a:rPr>
              <a:t>Why not?</a:t>
            </a:r>
          </a:p>
          <a:p>
            <a:pPr lvl="2">
              <a:buFont typeface="Wingdings" pitchFamily="2" charset="2"/>
              <a:buChar char="Ø"/>
            </a:pPr>
            <a:r>
              <a:rPr lang="en-GB" sz="1600" b="1" dirty="0" smtClean="0">
                <a:solidFill>
                  <a:srgbClr val="0070C0"/>
                </a:solidFill>
                <a:latin typeface="Comic Sans MS" pitchFamily="66" charset="0"/>
              </a:rPr>
              <a:t>What?</a:t>
            </a:r>
          </a:p>
          <a:p>
            <a:pPr lvl="2">
              <a:buFont typeface="Wingdings" pitchFamily="2" charset="2"/>
              <a:buChar char="Ø"/>
            </a:pPr>
            <a:r>
              <a:rPr lang="en-GB" sz="1600" b="1" dirty="0" smtClean="0">
                <a:solidFill>
                  <a:srgbClr val="0070C0"/>
                </a:solidFill>
                <a:latin typeface="Comic Sans MS" pitchFamily="66" charset="0"/>
              </a:rPr>
              <a:t>How?</a:t>
            </a:r>
          </a:p>
          <a:p>
            <a:pPr lvl="2">
              <a:buFont typeface="Wingdings" pitchFamily="2" charset="2"/>
              <a:buChar char="Ø"/>
            </a:pPr>
            <a:r>
              <a:rPr lang="en-GB" sz="1600" b="1" dirty="0" smtClean="0">
                <a:solidFill>
                  <a:srgbClr val="0070C0"/>
                </a:solidFill>
                <a:latin typeface="Comic Sans MS" pitchFamily="66" charset="0"/>
              </a:rPr>
              <a:t>Where?</a:t>
            </a:r>
          </a:p>
          <a:p>
            <a:pPr lvl="2">
              <a:buFont typeface="Wingdings" pitchFamily="2" charset="2"/>
              <a:buChar char="Ø"/>
            </a:pPr>
            <a:r>
              <a:rPr lang="en-GB" sz="1600" b="1" dirty="0" smtClean="0">
                <a:solidFill>
                  <a:srgbClr val="0070C0"/>
                </a:solidFill>
                <a:latin typeface="Comic Sans MS" pitchFamily="66" charset="0"/>
              </a:rPr>
              <a:t>When? 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Picture 3" descr="Chocolate Fudge Cookie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140968"/>
            <a:ext cx="3916794" cy="2797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Activity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Complete the ‘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Over to You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’ case study on page 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47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!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Picture 2" descr="http://184.172.169.98/~whisky1/underthechristmastree.co.uk/wp-content/uploads/2012/04/harry-potter-monster-book-of-monste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780928"/>
            <a:ext cx="3168352" cy="2370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Plenary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An entrepreneur is thinking about creating a company </a:t>
            </a:r>
            <a:r>
              <a:rPr lang="en-GB" sz="2400" b="1" smtClean="0">
                <a:solidFill>
                  <a:srgbClr val="0070C0"/>
                </a:solidFill>
                <a:latin typeface="Comic Sans MS" pitchFamily="66" charset="0"/>
              </a:rPr>
              <a:t>selling clothes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. What questions would you ask?</a:t>
            </a:r>
          </a:p>
        </p:txBody>
      </p:sp>
      <p:pic>
        <p:nvPicPr>
          <p:cNvPr id="25602" name="Picture 2" descr="http://www.suitsmen.co.uk/suit-images/normal-size/brook-taverner-classic-suit-jacket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5EAE6"/>
              </a:clrFrom>
              <a:clrTo>
                <a:srgbClr val="E5EA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2564904"/>
            <a:ext cx="2232248" cy="3348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val 5"/>
          <p:cNvSpPr>
            <a:spLocks noChangeArrowheads="1"/>
          </p:cNvSpPr>
          <p:nvPr/>
        </p:nvSpPr>
        <p:spPr bwMode="auto">
          <a:xfrm>
            <a:off x="3708400" y="3213100"/>
            <a:ext cx="1511300" cy="1368425"/>
          </a:xfrm>
          <a:prstGeom prst="ellipse">
            <a:avLst/>
          </a:prstGeom>
          <a:solidFill>
            <a:srgbClr val="FBA3E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  <a:latin typeface="Comic Sans MS" pitchFamily="66" charset="0"/>
              </a:rPr>
              <a:t>Showing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  <a:latin typeface="Comic Sans MS" pitchFamily="66" charset="0"/>
              </a:rPr>
              <a:t>Enterprise</a:t>
            </a:r>
            <a:endParaRPr lang="en-US" altLang="en-US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51" name="Line 6"/>
          <p:cNvSpPr>
            <a:spLocks noChangeShapeType="1"/>
          </p:cNvSpPr>
          <p:nvPr/>
        </p:nvSpPr>
        <p:spPr bwMode="auto">
          <a:xfrm flipH="1" flipV="1">
            <a:off x="2627313" y="3213100"/>
            <a:ext cx="1081087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1547813" y="2349500"/>
            <a:ext cx="1152525" cy="914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  <a:latin typeface="Comic Sans MS" pitchFamily="66" charset="0"/>
              </a:rPr>
              <a:t>Thinking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  <a:latin typeface="Comic Sans MS" pitchFamily="66" charset="0"/>
              </a:rPr>
              <a:t>creatively</a:t>
            </a:r>
            <a:endParaRPr lang="en-US" altLang="en-US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53" name="Line 13"/>
          <p:cNvSpPr>
            <a:spLocks noChangeShapeType="1"/>
          </p:cNvSpPr>
          <p:nvPr/>
        </p:nvSpPr>
        <p:spPr bwMode="auto">
          <a:xfrm>
            <a:off x="5219700" y="3789363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4" name="Line 14"/>
          <p:cNvSpPr>
            <a:spLocks noChangeShapeType="1"/>
          </p:cNvSpPr>
          <p:nvPr/>
        </p:nvSpPr>
        <p:spPr bwMode="auto">
          <a:xfrm flipV="1">
            <a:off x="4787900" y="2565400"/>
            <a:ext cx="288925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5" name="Line 15"/>
          <p:cNvSpPr>
            <a:spLocks noChangeShapeType="1"/>
          </p:cNvSpPr>
          <p:nvPr/>
        </p:nvSpPr>
        <p:spPr bwMode="auto">
          <a:xfrm>
            <a:off x="5148263" y="4227513"/>
            <a:ext cx="1362075" cy="1146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6" name="Line 16"/>
          <p:cNvSpPr>
            <a:spLocks noChangeShapeType="1"/>
          </p:cNvSpPr>
          <p:nvPr/>
        </p:nvSpPr>
        <p:spPr bwMode="auto">
          <a:xfrm flipH="1">
            <a:off x="3419475" y="4581525"/>
            <a:ext cx="9366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7" name="Line 17"/>
          <p:cNvSpPr>
            <a:spLocks noChangeShapeType="1"/>
          </p:cNvSpPr>
          <p:nvPr/>
        </p:nvSpPr>
        <p:spPr bwMode="auto">
          <a:xfrm flipH="1">
            <a:off x="2268538" y="4076700"/>
            <a:ext cx="14398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8258" name="Rectangle 18"/>
          <p:cNvSpPr>
            <a:spLocks noChangeArrowheads="1"/>
          </p:cNvSpPr>
          <p:nvPr/>
        </p:nvSpPr>
        <p:spPr bwMode="auto">
          <a:xfrm>
            <a:off x="900113" y="4076700"/>
            <a:ext cx="1428750" cy="1152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  <a:latin typeface="Comic Sans MS" pitchFamily="66" charset="0"/>
              </a:rPr>
              <a:t>Other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  <a:latin typeface="Comic Sans MS" pitchFamily="66" charset="0"/>
              </a:rPr>
              <a:t>important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  <a:latin typeface="Comic Sans MS" pitchFamily="66" charset="0"/>
              </a:rPr>
              <a:t>enterprise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  <a:latin typeface="Comic Sans MS" pitchFamily="66" charset="0"/>
              </a:rPr>
              <a:t>skills</a:t>
            </a:r>
            <a:endParaRPr lang="en-US" altLang="en-US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8259" name="Rectangle 19"/>
          <p:cNvSpPr>
            <a:spLocks noChangeArrowheads="1"/>
          </p:cNvSpPr>
          <p:nvPr/>
        </p:nvSpPr>
        <p:spPr bwMode="auto">
          <a:xfrm>
            <a:off x="2341563" y="5516563"/>
            <a:ext cx="2230437" cy="9826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  <a:latin typeface="Comic Sans MS" pitchFamily="66" charset="0"/>
              </a:rPr>
              <a:t>What is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  <a:latin typeface="Comic Sans MS" pitchFamily="66" charset="0"/>
              </a:rPr>
              <a:t>enterprise?</a:t>
            </a:r>
            <a:endParaRPr lang="en-US" altLang="en-US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8260" name="Rectangle 20"/>
          <p:cNvSpPr>
            <a:spLocks noChangeArrowheads="1"/>
          </p:cNvSpPr>
          <p:nvPr/>
        </p:nvSpPr>
        <p:spPr bwMode="auto">
          <a:xfrm>
            <a:off x="6083300" y="5429250"/>
            <a:ext cx="1584325" cy="10747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  <a:latin typeface="Comic Sans MS" pitchFamily="66" charset="0"/>
              </a:rPr>
              <a:t>Taking 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  <a:latin typeface="Comic Sans MS" pitchFamily="66" charset="0"/>
              </a:rPr>
              <a:t>calculated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  <a:latin typeface="Comic Sans MS" pitchFamily="66" charset="0"/>
              </a:rPr>
              <a:t>risk</a:t>
            </a:r>
            <a:endParaRPr lang="en-US" altLang="en-US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8261" name="Rectangle 21"/>
          <p:cNvSpPr>
            <a:spLocks noChangeArrowheads="1"/>
          </p:cNvSpPr>
          <p:nvPr/>
        </p:nvSpPr>
        <p:spPr bwMode="auto">
          <a:xfrm>
            <a:off x="6659563" y="3213100"/>
            <a:ext cx="1873250" cy="10588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  <a:latin typeface="Comic Sans MS" pitchFamily="66" charset="0"/>
              </a:rPr>
              <a:t>Invention and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  <a:latin typeface="Comic Sans MS" pitchFamily="66" charset="0"/>
              </a:rPr>
              <a:t>innovation</a:t>
            </a:r>
            <a:endParaRPr lang="en-US" altLang="en-US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8262" name="Rectangle 22"/>
          <p:cNvSpPr>
            <a:spLocks noChangeArrowheads="1"/>
          </p:cNvSpPr>
          <p:nvPr/>
        </p:nvSpPr>
        <p:spPr bwMode="auto">
          <a:xfrm>
            <a:off x="3708400" y="1844675"/>
            <a:ext cx="2376488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  <a:latin typeface="Comic Sans MS" pitchFamily="66" charset="0"/>
              </a:rPr>
              <a:t>What questions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  <a:latin typeface="Comic Sans MS" pitchFamily="66" charset="0"/>
              </a:rPr>
              <a:t>do entrepreneurs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  <a:latin typeface="Comic Sans MS" pitchFamily="66" charset="0"/>
              </a:rPr>
              <a:t>ask?</a:t>
            </a:r>
            <a:endParaRPr lang="en-US" altLang="en-US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7" name="AutoShape 26"/>
          <p:cNvSpPr>
            <a:spLocks noChangeArrowheads="1"/>
          </p:cNvSpPr>
          <p:nvPr/>
        </p:nvSpPr>
        <p:spPr bwMode="auto">
          <a:xfrm>
            <a:off x="3851275" y="0"/>
            <a:ext cx="2571750" cy="1239838"/>
          </a:xfrm>
          <a:prstGeom prst="cloudCallout">
            <a:avLst>
              <a:gd name="adj1" fmla="val -1296"/>
              <a:gd name="adj2" fmla="val 9443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  <a:latin typeface="Comic Sans MS" pitchFamily="66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  <a:latin typeface="Comic Sans MS" pitchFamily="66" charset="0"/>
              </a:rPr>
              <a:t>Why not?</a:t>
            </a:r>
            <a:endParaRPr lang="en-US" altLang="en-US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9" name="Cloud Callout 18"/>
          <p:cNvSpPr>
            <a:spLocks noChangeArrowheads="1"/>
          </p:cNvSpPr>
          <p:nvPr/>
        </p:nvSpPr>
        <p:spPr bwMode="auto">
          <a:xfrm>
            <a:off x="755650" y="333375"/>
            <a:ext cx="2286000" cy="857250"/>
          </a:xfrm>
          <a:prstGeom prst="cloudCallout">
            <a:avLst>
              <a:gd name="adj1" fmla="val 99097"/>
              <a:gd name="adj2" fmla="val 119630"/>
            </a:avLst>
          </a:prstGeom>
          <a:solidFill>
            <a:schemeClr val="accent1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  <a:latin typeface="Comic Sans MS" pitchFamily="66" charset="0"/>
              </a:rPr>
              <a:t>Why?</a:t>
            </a:r>
          </a:p>
        </p:txBody>
      </p:sp>
      <p:sp>
        <p:nvSpPr>
          <p:cNvPr id="2" name="AutoShape 26"/>
          <p:cNvSpPr>
            <a:spLocks noChangeArrowheads="1"/>
          </p:cNvSpPr>
          <p:nvPr/>
        </p:nvSpPr>
        <p:spPr bwMode="auto">
          <a:xfrm>
            <a:off x="6572250" y="981075"/>
            <a:ext cx="2571750" cy="1239838"/>
          </a:xfrm>
          <a:prstGeom prst="cloudCallout">
            <a:avLst>
              <a:gd name="adj1" fmla="val -58889"/>
              <a:gd name="adj2" fmla="val 6562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  <a:latin typeface="Comic Sans MS" pitchFamily="66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  <a:latin typeface="Comic Sans MS" pitchFamily="66" charset="0"/>
              </a:rPr>
              <a:t>What if?</a:t>
            </a:r>
            <a:endParaRPr lang="en-US" altLang="en-US" smtClean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21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8" grpId="0" animBg="1"/>
      <p:bldP spid="138258" grpId="0" animBg="1"/>
      <p:bldP spid="138259" grpId="0" animBg="1"/>
      <p:bldP spid="138260" grpId="0" animBg="1"/>
      <p:bldP spid="138261" grpId="0" animBg="1"/>
      <p:bldP spid="138262" grpId="0" animBg="1"/>
      <p:bldP spid="17" grpId="0" animBg="1"/>
      <p:bldP spid="19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2676</TotalTime>
  <Words>294</Words>
  <Application>Microsoft Office PowerPoint</Application>
  <PresentationFormat>On-screen Show (4:3)</PresentationFormat>
  <Paragraphs>70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Default Design</vt:lpstr>
      <vt:lpstr>Starter Activity</vt:lpstr>
      <vt:lpstr>Topic 2.3: Questions to be Asked</vt:lpstr>
      <vt:lpstr>Learning Objectives</vt:lpstr>
      <vt:lpstr>Thinking Creatively</vt:lpstr>
      <vt:lpstr>Questions to be Asked?</vt:lpstr>
      <vt:lpstr>Activity</vt:lpstr>
      <vt:lpstr>Activity</vt:lpstr>
      <vt:lpstr>Plenary</vt:lpstr>
      <vt:lpstr>PowerPoint Presentation</vt:lpstr>
      <vt:lpstr>Typical questions you could ask?</vt:lpstr>
    </vt:vector>
  </TitlesOfParts>
  <Company>Claremont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1.1: Businesses</dc:title>
  <dc:creator>Tony</dc:creator>
  <cp:lastModifiedBy>administrator</cp:lastModifiedBy>
  <cp:revision>200</cp:revision>
  <dcterms:created xsi:type="dcterms:W3CDTF">2012-06-23T12:54:45Z</dcterms:created>
  <dcterms:modified xsi:type="dcterms:W3CDTF">2014-11-25T09:16:05Z</dcterms:modified>
</cp:coreProperties>
</file>