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8" r:id="rId2"/>
    <p:sldId id="256" r:id="rId3"/>
    <p:sldId id="271" r:id="rId4"/>
    <p:sldId id="282" r:id="rId5"/>
    <p:sldId id="264" r:id="rId6"/>
    <p:sldId id="273" r:id="rId7"/>
    <p:sldId id="28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8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A1227-4521-49A1-9DAB-B765226DAA12}" type="datetimeFigureOut">
              <a:rPr lang="en-GB" smtClean="0"/>
              <a:pPr/>
              <a:t>04/12/2013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233CA-BCA2-43E2-93F9-FFEE9101DE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72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33CA-BCA2-43E2-93F9-FFEE9101DE63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04/12/2013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04/12/2013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04/12/2013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04/12/2013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04/12/2013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04/12/2013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04/12/2013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04/12/2013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04/12/2013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04/12/2013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04/12/2013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F74A0-263A-4037-B228-D32D2C686CC3}" type="datetimeFigureOut">
              <a:rPr lang="en-GB" smtClean="0"/>
              <a:pPr/>
              <a:t>04/12/2013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Starter Activity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Complete the worksheet provided by your teacher!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438" t="20297" r="12520" b="33438"/>
          <a:stretch>
            <a:fillRect/>
          </a:stretch>
        </p:blipFill>
        <p:spPr bwMode="auto">
          <a:xfrm>
            <a:off x="899592" y="2276872"/>
            <a:ext cx="7416824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  <a:latin typeface="Comic Sans MS" pitchFamily="66" charset="0"/>
              </a:rPr>
              <a:t>Topic</a:t>
            </a:r>
            <a:r>
              <a:rPr lang="en-GB" sz="4800" b="1" dirty="0" smtClean="0">
                <a:solidFill>
                  <a:srgbClr val="0070C0"/>
                </a:solidFill>
                <a:latin typeface="+mj-lt"/>
              </a:rPr>
              <a:t> 2.5:</a:t>
            </a:r>
            <a:r>
              <a:rPr lang="en-GB" sz="4800" b="1" dirty="0" smtClean="0">
                <a:solidFill>
                  <a:srgbClr val="0070C0"/>
                </a:solidFill>
                <a:latin typeface="Comic Sans MS" pitchFamily="66" charset="0"/>
              </a:rPr>
              <a:t> Taking a Calculated Risk</a:t>
            </a:r>
            <a:endParaRPr lang="en-GB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78904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Unit 2: Showing Enterprise</a:t>
            </a:r>
            <a:endParaRPr lang="en-GB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Learning Objectives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understand the following key terms (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AO1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):</a:t>
            </a:r>
            <a:endParaRPr lang="en-GB" sz="2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900" b="1" dirty="0" smtClean="0">
                <a:solidFill>
                  <a:srgbClr val="FF0000"/>
                </a:solidFill>
                <a:latin typeface="Comic Sans MS" pitchFamily="66" charset="0"/>
              </a:rPr>
              <a:t>Calculated risk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900" b="1" dirty="0" smtClean="0">
                <a:solidFill>
                  <a:srgbClr val="FF0000"/>
                </a:solidFill>
                <a:latin typeface="Comic Sans MS" pitchFamily="66" charset="0"/>
              </a:rPr>
              <a:t>Downsides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900" b="1" dirty="0" smtClean="0">
                <a:solidFill>
                  <a:srgbClr val="FF0000"/>
                </a:solidFill>
                <a:latin typeface="Comic Sans MS" pitchFamily="66" charset="0"/>
              </a:rPr>
              <a:t>Upsides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apply THREE skills needed to be an effective entrepreneur. (</a:t>
            </a:r>
            <a:r>
              <a:rPr lang="en-GB" sz="2400" b="1" dirty="0" smtClean="0">
                <a:solidFill>
                  <a:srgbClr val="A0AB0D"/>
                </a:solidFill>
                <a:latin typeface="Comic Sans MS" pitchFamily="66" charset="0"/>
              </a:rPr>
              <a:t>AO2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analyse the risks, initiative and willingness to start something new in enterprise. (</a:t>
            </a:r>
            <a:r>
              <a:rPr lang="en-GB" sz="2400" b="1" dirty="0" smtClean="0">
                <a:solidFill>
                  <a:srgbClr val="00B050"/>
                </a:solidFill>
                <a:latin typeface="Comic Sans MS" pitchFamily="66" charset="0"/>
              </a:rPr>
              <a:t>AO3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</p:txBody>
      </p:sp>
      <p:pic>
        <p:nvPicPr>
          <p:cNvPr id="4" name="Picture 6" descr="http://ericshepherd.files.wordpress.com/2009/05/image14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772816"/>
            <a:ext cx="130759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827584" y="1844824"/>
            <a:ext cx="5544616" cy="1368152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What are we learning today? By the end of the lesson you should be able...</a:t>
            </a:r>
            <a:endParaRPr lang="en-GB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Calculated Risk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Calculated Risk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The probability of a negative event occurring.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Upsides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The advantages of a course of action, including what can go right.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Downsides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The disadvantages of a course of action, including what can go wrong.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Activity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Complete the worksheet provided by your teacher!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0469" t="25391" r="21207" b="25391"/>
          <a:stretch>
            <a:fillRect/>
          </a:stretch>
        </p:blipFill>
        <p:spPr bwMode="auto">
          <a:xfrm>
            <a:off x="1691680" y="2204864"/>
            <a:ext cx="5688632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Activity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Complete the ‘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Over to You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’ case study on page 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55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!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2050" name="Picture 2" descr="http://184.172.169.98/~whisky1/underthechristmastree.co.uk/wp-content/uploads/2012/04/harry-potter-monster-book-of-monste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780928"/>
            <a:ext cx="3168352" cy="2370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Plenary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understand the following key terms (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AO1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):</a:t>
            </a:r>
            <a:endParaRPr lang="en-GB" sz="2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900" b="1" dirty="0" smtClean="0">
                <a:solidFill>
                  <a:srgbClr val="FF0000"/>
                </a:solidFill>
                <a:latin typeface="Comic Sans MS" pitchFamily="66" charset="0"/>
              </a:rPr>
              <a:t>Calculated risk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900" b="1" dirty="0" smtClean="0">
                <a:solidFill>
                  <a:srgbClr val="FF0000"/>
                </a:solidFill>
                <a:latin typeface="Comic Sans MS" pitchFamily="66" charset="0"/>
              </a:rPr>
              <a:t>Downsides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900" b="1" dirty="0" smtClean="0">
                <a:solidFill>
                  <a:srgbClr val="FF0000"/>
                </a:solidFill>
                <a:latin typeface="Comic Sans MS" pitchFamily="66" charset="0"/>
              </a:rPr>
              <a:t>Upsides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apply THREE skills needed to be an effective entrepreneur. (</a:t>
            </a:r>
            <a:r>
              <a:rPr lang="en-GB" sz="2400" b="1" dirty="0" smtClean="0">
                <a:solidFill>
                  <a:srgbClr val="A0AB0D"/>
                </a:solidFill>
                <a:latin typeface="Comic Sans MS" pitchFamily="66" charset="0"/>
              </a:rPr>
              <a:t>AO2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analyse the risks, initiative and willingness to start something new in enterprise. (</a:t>
            </a:r>
            <a:r>
              <a:rPr lang="en-GB" sz="2400" b="1" dirty="0" smtClean="0">
                <a:solidFill>
                  <a:srgbClr val="00B050"/>
                </a:solidFill>
                <a:latin typeface="Comic Sans MS" pitchFamily="66" charset="0"/>
              </a:rPr>
              <a:t>AO3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</p:txBody>
      </p:sp>
      <p:pic>
        <p:nvPicPr>
          <p:cNvPr id="4" name="Picture 6" descr="http://ericshepherd.files.wordpress.com/2009/05/image14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772816"/>
            <a:ext cx="130759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827584" y="1844824"/>
            <a:ext cx="5544616" cy="1368152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Are you now more confident of your understanding of the learning objectives?</a:t>
            </a:r>
            <a:endParaRPr lang="en-GB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2526</TotalTime>
  <Words>214</Words>
  <Application>Microsoft Office PowerPoint</Application>
  <PresentationFormat>On-screen Show (4:3)</PresentationFormat>
  <Paragraphs>39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Starter Activity</vt:lpstr>
      <vt:lpstr>Topic 2.5: Taking a Calculated Risk</vt:lpstr>
      <vt:lpstr>Learning Objectives</vt:lpstr>
      <vt:lpstr>Calculated Risk</vt:lpstr>
      <vt:lpstr>Activity</vt:lpstr>
      <vt:lpstr>Activity</vt:lpstr>
      <vt:lpstr>Plenary</vt:lpstr>
    </vt:vector>
  </TitlesOfParts>
  <Company>Claremont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1.1: Businesses</dc:title>
  <dc:creator>Tony</dc:creator>
  <cp:lastModifiedBy>mmarks</cp:lastModifiedBy>
  <cp:revision>184</cp:revision>
  <dcterms:created xsi:type="dcterms:W3CDTF">2012-06-23T12:54:45Z</dcterms:created>
  <dcterms:modified xsi:type="dcterms:W3CDTF">2013-12-04T11:42:08Z</dcterms:modified>
</cp:coreProperties>
</file>