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71" r:id="rId4"/>
    <p:sldId id="281" r:id="rId5"/>
    <p:sldId id="283" r:id="rId6"/>
    <p:sldId id="282" r:id="rId7"/>
    <p:sldId id="264" r:id="rId8"/>
    <p:sldId id="27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1227-4521-49A1-9DAB-B765226DAA12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8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06/12/2013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5219" r="21693" b="29500"/>
          <a:stretch>
            <a:fillRect/>
          </a:stretch>
        </p:blipFill>
        <p:spPr bwMode="auto">
          <a:xfrm>
            <a:off x="899592" y="2276872"/>
            <a:ext cx="734481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2.6: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Important Enterprise Skills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2: Showing Enterprise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Driven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err="1" smtClean="0">
                <a:solidFill>
                  <a:srgbClr val="FF0000"/>
                </a:solidFill>
                <a:latin typeface="Comic Sans MS" pitchFamily="66" charset="0"/>
              </a:rPr>
              <a:t>Mindmap</a:t>
            </a:r>
            <a:endParaRPr lang="en-GB" sz="1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important skills of </a:t>
            </a:r>
            <a:r>
              <a:rPr lang="en-GB" sz="2400" b="1" smtClean="0">
                <a:solidFill>
                  <a:srgbClr val="0070C0"/>
                </a:solidFill>
                <a:latin typeface="Comic Sans MS" pitchFamily="66" charset="0"/>
              </a:rPr>
              <a:t>an entrepreneur.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risks, initiative and willingness to start something new in enterprise.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Enterprise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Driven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In a business, being very motivated.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Mindmap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Is a diagram that is used to record words and ideas connected to a central word or idea.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9962" t="20297" r="11044" b="18672"/>
          <a:stretch>
            <a:fillRect/>
          </a:stretch>
        </p:blipFill>
        <p:spPr bwMode="auto">
          <a:xfrm>
            <a:off x="2051720" y="3068960"/>
            <a:ext cx="4824536" cy="27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Draw a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Mindmap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of the things you need to take into account when starting a taxi company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 (at least one strand must be about skills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9962" t="20297" r="11044" b="18672"/>
          <a:stretch>
            <a:fillRect/>
          </a:stretch>
        </p:blipFill>
        <p:spPr bwMode="auto">
          <a:xfrm>
            <a:off x="2051720" y="2852936"/>
            <a:ext cx="4824536" cy="27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Enterprise Skills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These are some of the skills required of a successful entrepreneur.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Drive and Determination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See Opportunities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Effective Planning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Thinking Ahead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Making Connections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Show Initiative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Make Decisions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Show Leadership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100" name="AutoShape 4" descr="http://www.instablogsimages.com/1/2012/01/04/1325667221_14921_http:/cdn2.digitaltrends.com/wp-content/uploads/2011/10/steve-jobs-holding-iphone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4794" t="20297" r="36145" b="18672"/>
          <a:stretch>
            <a:fillRect/>
          </a:stretch>
        </p:blipFill>
        <p:spPr bwMode="auto">
          <a:xfrm>
            <a:off x="5004048" y="2492896"/>
            <a:ext cx="1801424" cy="139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ttp://www.topnews.in/light/files/Mark-Zuckerbe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2103909" cy="1485112"/>
          </a:xfrm>
          <a:prstGeom prst="rect">
            <a:avLst/>
          </a:prstGeom>
          <a:noFill/>
        </p:spPr>
      </p:pic>
      <p:pic>
        <p:nvPicPr>
          <p:cNvPr id="4105" name="Picture 9" descr="http://www.mangokb.com/wp-content/uploads/2012/03/phil_knigh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77072"/>
            <a:ext cx="1927543" cy="1445658"/>
          </a:xfrm>
          <a:prstGeom prst="rect">
            <a:avLst/>
          </a:prstGeom>
          <a:noFill/>
        </p:spPr>
      </p:pic>
      <p:pic>
        <p:nvPicPr>
          <p:cNvPr id="4107" name="Picture 11" descr="http://images.askmen.com/galleries/men/richard-branson/pictures/richard-branson-picture-1.jpg"/>
          <p:cNvPicPr>
            <a:picLocks noChangeAspect="1" noChangeArrowheads="1"/>
          </p:cNvPicPr>
          <p:nvPr/>
        </p:nvPicPr>
        <p:blipFill>
          <a:blip r:embed="rId6" cstate="print"/>
          <a:srcRect b="23265"/>
          <a:stretch>
            <a:fillRect/>
          </a:stretch>
        </p:blipFill>
        <p:spPr bwMode="auto">
          <a:xfrm>
            <a:off x="6948264" y="249289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857" t="25219" r="21140" b="30111"/>
          <a:stretch>
            <a:fillRect/>
          </a:stretch>
        </p:blipFill>
        <p:spPr bwMode="auto">
          <a:xfrm>
            <a:off x="899592" y="2348880"/>
            <a:ext cx="7416824" cy="326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Over to You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case study on page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59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184.172.169.98/~whisky1/underthechristmastree.co.uk/wp-content/uploads/2012/04/harry-potter-monster-book-of-mons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168352" cy="237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Driven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err="1" smtClean="0">
                <a:solidFill>
                  <a:srgbClr val="FF0000"/>
                </a:solidFill>
                <a:latin typeface="Comic Sans MS" pitchFamily="66" charset="0"/>
              </a:rPr>
              <a:t>Mindmap</a:t>
            </a:r>
            <a:endParaRPr lang="en-GB" sz="1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THREE important skills of </a:t>
            </a:r>
            <a:r>
              <a:rPr lang="en-GB" sz="2400" b="1" smtClean="0">
                <a:solidFill>
                  <a:srgbClr val="0070C0"/>
                </a:solidFill>
                <a:latin typeface="Comic Sans MS" pitchFamily="66" charset="0"/>
              </a:rPr>
              <a:t>an entrepreneur.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risks, initiative and willingness to start something new in enterprise.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Are you now more confident in your understanding of the learning objectives?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253</Words>
  <Application>Microsoft Office PowerPoint</Application>
  <PresentationFormat>On-screen Show (4:3)</PresentationFormat>
  <Paragraphs>50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 Activity</vt:lpstr>
      <vt:lpstr>Topic 2.6: Important Enterprise Skills</vt:lpstr>
      <vt:lpstr>Learning Objectives</vt:lpstr>
      <vt:lpstr>Enterprise</vt:lpstr>
      <vt:lpstr>Activity</vt:lpstr>
      <vt:lpstr>Enterprise Skills</vt:lpstr>
      <vt:lpstr>Activity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Apujara</cp:lastModifiedBy>
  <cp:revision>190</cp:revision>
  <dcterms:created xsi:type="dcterms:W3CDTF">2012-06-23T12:54:45Z</dcterms:created>
  <dcterms:modified xsi:type="dcterms:W3CDTF">2013-12-06T12:38:32Z</dcterms:modified>
</cp:coreProperties>
</file>