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96" r:id="rId3"/>
    <p:sldId id="256" r:id="rId4"/>
    <p:sldId id="274" r:id="rId5"/>
    <p:sldId id="295" r:id="rId6"/>
    <p:sldId id="300" r:id="rId7"/>
    <p:sldId id="294" r:id="rId8"/>
    <p:sldId id="289" r:id="rId9"/>
    <p:sldId id="297" r:id="rId10"/>
    <p:sldId id="287" r:id="rId11"/>
    <p:sldId id="299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1480-2D3C-4CE0-86B8-E42C7E8A97B5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8FF5C-B181-4584-9666-85CE0A0C72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706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DB1B-260B-497C-896B-02E91AC274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bc.co.uk/education/clips/z7m9jx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education/clips/z7m9jx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988" t="29840" r="22856" b="28580"/>
          <a:stretch>
            <a:fillRect/>
          </a:stretch>
        </p:blipFill>
        <p:spPr bwMode="auto">
          <a:xfrm>
            <a:off x="971600" y="2420888"/>
            <a:ext cx="706987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 : 20 </a:t>
            </a:r>
            <a:r>
              <a:rPr lang="en-GB" sz="6600" b="1" dirty="0" err="1" smtClean="0">
                <a:solidFill>
                  <a:srgbClr val="0070C0"/>
                </a:solidFill>
                <a:latin typeface="Comic Sans MS" pitchFamily="66" charset="0"/>
              </a:rPr>
              <a:t>mins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88" t="29840" r="22856" b="21020"/>
          <a:stretch>
            <a:fillRect/>
          </a:stretch>
        </p:blipFill>
        <p:spPr bwMode="auto">
          <a:xfrm>
            <a:off x="1115616" y="2132856"/>
            <a:ext cx="691276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about how the law has been broken – underline key sentences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1" t="29762" r="23214" b="29687"/>
          <a:stretch/>
        </p:blipFill>
        <p:spPr bwMode="auto">
          <a:xfrm>
            <a:off x="179512" y="1401981"/>
            <a:ext cx="8712968" cy="5195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260487"/>
            <a:ext cx="80648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1184" y="4149080"/>
            <a:ext cx="80648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58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Mark your partner’s work using the mark scheme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://i.telegraph.co.uk/multimedia/archive/02443/marking_24437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0597"/>
            <a:ext cx="8136904" cy="49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8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84376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is our topic today?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3528392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2" t="8482" r="46421" b="41964"/>
          <a:stretch/>
        </p:blipFill>
        <p:spPr bwMode="auto">
          <a:xfrm>
            <a:off x="3707904" y="188640"/>
            <a:ext cx="528267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6 Meeting Consumer Protection Law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dirty="0">
                <a:hlinkClick r:id="rId2"/>
              </a:rPr>
              <a:t>The law - consumer rights and protection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7560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laws are there to protect consumers ?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Sales of Goods Legislation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Trade Descriptions Legislation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are affected by consumer protection laws.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consumer protection laws on businesses.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Protecting the Consumer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An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Act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is an Act of Parliament. Members of Parliament create new laws and change existing ones. There are two main laws (also known as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civil law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 to protect consumers: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The Sales of Goods Act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The Trade Description Act</a:t>
            </a: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Unit 1 : 25% of Final mark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Grade boundaries are very high as it’s multiple choice  . Maximum 40 marks</a:t>
            </a:r>
          </a:p>
          <a:p>
            <a:pPr marL="0" indent="0">
              <a:buNone/>
            </a:pPr>
            <a:r>
              <a:rPr lang="en-GB" dirty="0" smtClean="0"/>
              <a:t>A*	39</a:t>
            </a:r>
          </a:p>
          <a:p>
            <a:pPr marL="0" indent="0">
              <a:buNone/>
            </a:pPr>
            <a:r>
              <a:rPr lang="en-GB" dirty="0" smtClean="0"/>
              <a:t>A	38</a:t>
            </a:r>
          </a:p>
          <a:p>
            <a:pPr marL="0" indent="0">
              <a:buNone/>
            </a:pPr>
            <a:r>
              <a:rPr lang="en-GB" dirty="0" smtClean="0"/>
              <a:t>B	34</a:t>
            </a:r>
          </a:p>
          <a:p>
            <a:pPr marL="0" indent="0">
              <a:buNone/>
            </a:pPr>
            <a:r>
              <a:rPr lang="en-GB" dirty="0" smtClean="0"/>
              <a:t>C	31</a:t>
            </a:r>
          </a:p>
          <a:p>
            <a:pPr marL="0" indent="0">
              <a:buNone/>
            </a:pPr>
            <a:r>
              <a:rPr lang="en-GB" dirty="0" smtClean="0"/>
              <a:t>D	26</a:t>
            </a:r>
          </a:p>
          <a:p>
            <a:pPr marL="0" indent="0">
              <a:buNone/>
            </a:pPr>
            <a:r>
              <a:rPr lang="en-GB" dirty="0" smtClean="0"/>
              <a:t>E	22</a:t>
            </a:r>
          </a:p>
          <a:p>
            <a:pPr marL="0" indent="0">
              <a:buNone/>
            </a:pPr>
            <a:r>
              <a:rPr lang="en-GB" dirty="0" smtClean="0"/>
              <a:t>F	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64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Sales of Goods Act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43002"/>
            <a:ext cx="8229600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Sales of Goods Legislation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Gives consumers rights to compensation if a product they buy is not merchantable quality, not as described or not fit for purpose.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4" descr="http://d4rkn3ss.files.wordpress.com/2007/12/__creative-zen-32gb-cr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3312368" cy="3047379"/>
          </a:xfrm>
          <a:prstGeom prst="rect">
            <a:avLst/>
          </a:prstGeom>
          <a:noFill/>
        </p:spPr>
      </p:pic>
      <p:pic>
        <p:nvPicPr>
          <p:cNvPr id="5" name="Picture 2" descr="http://baremagazine.org/Blog_images/TopShop_Jerusal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84984"/>
            <a:ext cx="3312368" cy="2449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Trade Description and Consumer Protection Act</a:t>
            </a:r>
            <a:endParaRPr lang="en-GB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Trade Description Legislation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Makes businesses liable for prosecution and fines if products are sold in a misleading way.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5" name="Picture 2" descr="http://whyjointhenavy.files.wordpress.com/2010/02/coca-cola-class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1895475" cy="3514725"/>
          </a:xfrm>
          <a:prstGeom prst="rect">
            <a:avLst/>
          </a:prstGeom>
          <a:noFill/>
        </p:spPr>
      </p:pic>
      <p:pic>
        <p:nvPicPr>
          <p:cNvPr id="6" name="Picture 4" descr="http://www.puremobile.ca/insiderblog/wp-content/uploads/2009/08/iphone-vs-blackberry-b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93" y="2846102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47248" cy="1642194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law has been broken – Sale of Goods Act or Trade Description and Consumer Protection Act?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363272" cy="4669979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lvl="0"/>
            <a:r>
              <a:rPr lang="en-GB" sz="2000" b="1" dirty="0" smtClean="0"/>
              <a:t>Pair of shoes where the sole falls off after 3 weeks </a:t>
            </a:r>
          </a:p>
          <a:p>
            <a:pPr marL="0" lv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Sale of Goods </a:t>
            </a:r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 smtClean="0">
                <a:solidFill>
                  <a:srgbClr val="FF0000"/>
                </a:solidFill>
              </a:rPr>
              <a:t>ct</a:t>
            </a:r>
          </a:p>
          <a:p>
            <a:pPr lvl="0"/>
            <a:r>
              <a:rPr lang="en-GB" sz="2000" b="1" dirty="0" smtClean="0"/>
              <a:t>Pair of Levi jeans where the zip doesn’t work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Sale of Goods Act</a:t>
            </a:r>
          </a:p>
          <a:p>
            <a:pPr lvl="0"/>
            <a:r>
              <a:rPr lang="en-GB" sz="2000" b="1" dirty="0" smtClean="0"/>
              <a:t>Furniture </a:t>
            </a:r>
            <a:r>
              <a:rPr lang="en-GB" sz="2000" b="1" dirty="0"/>
              <a:t>‘made in Italy’ actually made in </a:t>
            </a:r>
            <a:r>
              <a:rPr lang="en-GB" sz="2000" b="1" dirty="0" smtClean="0"/>
              <a:t>Taiwan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Sale of Goods Act</a:t>
            </a:r>
          </a:p>
          <a:p>
            <a:pPr lvl="0"/>
            <a:r>
              <a:rPr lang="en-GB" sz="2000" b="1" dirty="0" smtClean="0"/>
              <a:t>A  garage sells a car without telling the customer that it has been in a major accident and repaired</a:t>
            </a:r>
          </a:p>
          <a:p>
            <a:pPr marL="0" lv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Trade Description and consumer protection act</a:t>
            </a:r>
          </a:p>
          <a:p>
            <a:pPr lvl="0"/>
            <a:r>
              <a:rPr lang="en-GB" sz="2000" b="1" dirty="0" smtClean="0"/>
              <a:t>A electrical shop sells Kettles as 30% off  when they have never been on sale at a higher price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Trade Description and consumer protection act</a:t>
            </a:r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59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377</Words>
  <Application>Microsoft Office PowerPoint</Application>
  <PresentationFormat>On-screen Show (4:3)</PresentationFormat>
  <Paragraphs>61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Starter Activity</vt:lpstr>
      <vt:lpstr>What is our topic today?</vt:lpstr>
      <vt:lpstr>Topic 2.6 Meeting Consumer Protection Law</vt:lpstr>
      <vt:lpstr>Learning Objectives</vt:lpstr>
      <vt:lpstr>Protecting the Consumer</vt:lpstr>
      <vt:lpstr>Unit 1 : 25% of Final mark</vt:lpstr>
      <vt:lpstr>Sales of Goods Act</vt:lpstr>
      <vt:lpstr>Trade Description and Consumer Protection Act</vt:lpstr>
      <vt:lpstr>Which law has been broken – Sale of Goods Act or Trade Description and Consumer Protection Act?</vt:lpstr>
      <vt:lpstr>Activity : 20 mins</vt:lpstr>
      <vt:lpstr>Think about how the law has been broken – underline key sentences</vt:lpstr>
      <vt:lpstr>Mark your partner’s work using the mark scheme</vt:lpstr>
    </vt:vector>
  </TitlesOfParts>
  <Company>Claremont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user</cp:lastModifiedBy>
  <cp:revision>121</cp:revision>
  <dcterms:created xsi:type="dcterms:W3CDTF">2012-06-23T12:54:45Z</dcterms:created>
  <dcterms:modified xsi:type="dcterms:W3CDTF">2015-11-14T16:05:16Z</dcterms:modified>
</cp:coreProperties>
</file>