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274" r:id="rId3"/>
    <p:sldId id="287" r:id="rId4"/>
    <p:sldId id="257" r:id="rId5"/>
    <p:sldId id="280" r:id="rId6"/>
    <p:sldId id="283" r:id="rId7"/>
    <p:sldId id="256" r:id="rId8"/>
    <p:sldId id="282" r:id="rId9"/>
    <p:sldId id="266" r:id="rId10"/>
    <p:sldId id="284" r:id="rId11"/>
    <p:sldId id="268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28" autoAdjust="0"/>
  </p:normalViewPr>
  <p:slideViewPr>
    <p:cSldViewPr>
      <p:cViewPr>
        <p:scale>
          <a:sx n="66" d="100"/>
          <a:sy n="66" d="100"/>
        </p:scale>
        <p:origin x="-6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0864B-1163-4165-9CF3-605F6017D6B1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78983-F917-4845-B3C2-3FDC97B79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3428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F4B7B-7BC5-400C-893F-E8ACE857C4CC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83B3-EE04-40CC-9AAA-EE3FE65F19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672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3.1%20How%20to%20Improve%20Cash%20Flow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9_PKI1jd0q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financial%20management&amp;source=images&amp;cd=&amp;cad=rja&amp;docid=pbrzMPzigLgr0M&amp;tbnid=DFIKoDaki5a6wM:&amp;ved=0CAUQjRw&amp;url=http://www.financial-management.co/&amp;ei=2sWxUZaoMqmu0QXf34DwCw&amp;psig=AFQjCNFcPGk80gyK2uR6ntX61mwHsMqTcQ&amp;ust=137069140544934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08712"/>
          </a:xfrm>
          <a:solidFill>
            <a:schemeClr val="bg1"/>
          </a:solidFill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chemeClr val="tx1"/>
                </a:solidFill>
              </a:rPr>
              <a:t>TOPIC 3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EFFECTIVE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FINANCIAL MANAGEMENT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FF0000"/>
                </a:solidFill>
                <a:latin typeface="Comic Sans MS" pitchFamily="66" charset="0"/>
              </a:rPr>
              <a:t>Assessment</a:t>
            </a:r>
            <a:endParaRPr lang="en-GB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2">
              <a:buNone/>
            </a:pPr>
            <a:r>
              <a:rPr lang="en-GB" b="1" dirty="0" smtClean="0"/>
              <a:t>1) Answer TEST YOURSELF on page 68  		ALL</a:t>
            </a:r>
          </a:p>
          <a:p>
            <a:pPr lvl="2">
              <a:buNone/>
            </a:pPr>
            <a:r>
              <a:rPr lang="en-GB" b="1" dirty="0" smtClean="0"/>
              <a:t>2) Answer OVER TO YOU on page 69  Q1,2,3	ALL</a:t>
            </a:r>
          </a:p>
          <a:p>
            <a:pPr lvl="2">
              <a:buNone/>
            </a:pPr>
            <a:r>
              <a:rPr lang="en-GB" b="1" dirty="0"/>
              <a:t>	</a:t>
            </a:r>
            <a:r>
              <a:rPr lang="en-GB" b="1" dirty="0" smtClean="0"/>
              <a:t>					  Q1,2,3,4	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SOME</a:t>
            </a:r>
          </a:p>
          <a:p>
            <a:pPr lvl="2">
              <a:buNone/>
            </a:pPr>
            <a:r>
              <a:rPr lang="en-GB" b="1" dirty="0"/>
              <a:t>	</a:t>
            </a:r>
            <a:r>
              <a:rPr lang="en-GB" b="1" dirty="0" smtClean="0"/>
              <a:t>					  Q1,2,3,4,5	</a:t>
            </a:r>
            <a:r>
              <a:rPr lang="en-GB" b="1" dirty="0" smtClean="0">
                <a:solidFill>
                  <a:srgbClr val="FF0000"/>
                </a:solidFill>
              </a:rPr>
              <a:t>FEW</a:t>
            </a:r>
            <a:r>
              <a:rPr lang="en-GB" b="1" dirty="0" smtClean="0"/>
              <a:t> </a:t>
            </a: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855" t="62802" r="21464" b="13103"/>
          <a:stretch/>
        </p:blipFill>
        <p:spPr bwMode="auto">
          <a:xfrm>
            <a:off x="1099662" y="3861048"/>
            <a:ext cx="707273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a class we are going to complete the following activity.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3653" t="4641" r="13258" b="13461"/>
          <a:stretch>
            <a:fillRect/>
          </a:stretch>
        </p:blipFill>
        <p:spPr bwMode="auto">
          <a:xfrm>
            <a:off x="1907704" y="2492896"/>
            <a:ext cx="5184576" cy="340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Cash Flow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Financial Management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De-Stocking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Trade Credit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businesses can improve cash flow.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how a business manages cash flow.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payments in and out of a business? 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5 payments a business would make ?  </a:t>
            </a:r>
            <a:r>
              <a:rPr lang="en-GB" sz="2800" b="1" dirty="0" smtClean="0"/>
              <a:t>CASH OUTFLOWS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2 sources of income for a business  ? </a:t>
            </a:r>
            <a:r>
              <a:rPr lang="en-GB" sz="2800" b="1" dirty="0" smtClean="0"/>
              <a:t>CASH INFLOWS </a:t>
            </a:r>
            <a:endParaRPr lang="en-GB" sz="2800" b="1" dirty="0"/>
          </a:p>
        </p:txBody>
      </p:sp>
      <p:pic>
        <p:nvPicPr>
          <p:cNvPr id="1026" name="Picture 2" descr="http://2minutesdesign.com/sandisk/wp-content/uploads/2013/11/copy-2minute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6048672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79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559" t="31100" r="19165" b="18501"/>
          <a:stretch>
            <a:fillRect/>
          </a:stretch>
        </p:blipFill>
        <p:spPr bwMode="auto">
          <a:xfrm>
            <a:off x="683568" y="1830693"/>
            <a:ext cx="777686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Cash Flow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Cash Flow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flow of cash into and out of a business.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Cash Flow Forecast</a:t>
            </a:r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: A prediction of how cash will flow through a business in a period of time in the future.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‘In the red’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means you are in DEFICIT – a negative cash flow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1504560"/>
              </p:ext>
            </p:extLst>
          </p:nvPr>
        </p:nvGraphicFramePr>
        <p:xfrm>
          <a:off x="791581" y="4125064"/>
          <a:ext cx="74168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864096"/>
                <a:gridCol w="864096"/>
                <a:gridCol w="936104"/>
                <a:gridCol w="936104"/>
                <a:gridCol w="936104"/>
                <a:gridCol w="8640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(£)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Jan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Feb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Mar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Apr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May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Jun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Receipts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2,400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2,400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3,000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3,400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4,500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5,000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Payments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2,200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2,500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3,400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4,000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4,200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4,200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Net Cash Flow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(100)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(400)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(600)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800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Opening Balance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200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100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(300)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(900)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(600)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Closing Balance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200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100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(300)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(900)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(600)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200</a:t>
                      </a:r>
                      <a:endParaRPr lang="en-GB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3457174" y="5805264"/>
            <a:ext cx="360040" cy="2880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99992" y="5805264"/>
            <a:ext cx="360040" cy="2880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Improving Cash Flow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3040787"/>
              </p:ext>
            </p:extLst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Cash Inflow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Cash Outflow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Increasing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 sales revenues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Delay paying invoices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Reducing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t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rade credit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Leasing equipment rather than buying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Issue new shares to raise more investment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‘Just in time’ stock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management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Sell assets/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equipment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Redundancies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Bank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loan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Reduce orders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De-stocking</a:t>
                      </a:r>
                    </a:p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1772816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3</a:t>
            </a: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1: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How to Improve Cash Flow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1124744"/>
            <a:ext cx="237626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hlinkClick r:id="rId2"/>
              </a:rPr>
              <a:t>Cash Flow forecasting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ashbournecollegebusinessstudies.files.wordpress.com/2010/08/picture-1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399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Financial Management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Financial Management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Deliberately changing monetary variables like cash flows to achieve financial objectives such as improved cash flows.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6146" name="Picture 2" descr="http://financial-management.co/images/investmentgrap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558" y="2852936"/>
            <a:ext cx="3347482" cy="2956942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755576" y="3429000"/>
            <a:ext cx="4032448" cy="1872208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Why do you feel that financial management is important?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FF000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identifying where there is a problem with a companies cash flow.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Page 2 of the sheet you need to read page 67 &amp; 68 to find out how a business can improve it’s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cashflow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31100" r="6250" b="12201"/>
          <a:stretch>
            <a:fillRect/>
          </a:stretch>
        </p:blipFill>
        <p:spPr bwMode="auto">
          <a:xfrm>
            <a:off x="736983" y="3573016"/>
            <a:ext cx="7776864" cy="297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363</Words>
  <Application>Microsoft Office PowerPoint</Application>
  <PresentationFormat>On-screen Show (4:3)</PresentationFormat>
  <Paragraphs>100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Learning Objectives</vt:lpstr>
      <vt:lpstr>What are payments in and out of a business? </vt:lpstr>
      <vt:lpstr>Starter Activity</vt:lpstr>
      <vt:lpstr>Cash Flow</vt:lpstr>
      <vt:lpstr>Improving Cash Flow</vt:lpstr>
      <vt:lpstr>Topic 3.1: How to Improve Cash Flow</vt:lpstr>
      <vt:lpstr>Financial Management</vt:lpstr>
      <vt:lpstr>Activity</vt:lpstr>
      <vt:lpstr>Assessment</vt:lpstr>
      <vt:lpstr>Plenary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user</cp:lastModifiedBy>
  <cp:revision>89</cp:revision>
  <cp:lastPrinted>2015-01-08T13:43:57Z</cp:lastPrinted>
  <dcterms:created xsi:type="dcterms:W3CDTF">2012-06-23T12:54:45Z</dcterms:created>
  <dcterms:modified xsi:type="dcterms:W3CDTF">2016-01-02T10:43:04Z</dcterms:modified>
</cp:coreProperties>
</file>