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56" r:id="rId3"/>
    <p:sldId id="288" r:id="rId4"/>
    <p:sldId id="285" r:id="rId5"/>
    <p:sldId id="264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7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Draw a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Mindmap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of the different financial and non-financial objectives of a business. Also explain how these objectives can be achieved.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9962" t="20297" r="11044" b="18672"/>
          <a:stretch>
            <a:fillRect/>
          </a:stretch>
        </p:blipFill>
        <p:spPr bwMode="auto">
          <a:xfrm>
            <a:off x="2051720" y="2924944"/>
            <a:ext cx="4824536" cy="27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3.2: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The Qualities Shown by Entrepreneurs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6984776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Putting a Business Idea into Practice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entrepreneurial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THREE qualities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shown by entrepreneurs.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importance of entrepreneurial skills for a business.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Comic Sans MS" pitchFamily="66" charset="0"/>
              </a:rPr>
              <a:t>What are we learning today? By the end of the lesson you should be able...</a:t>
            </a:r>
          </a:p>
        </p:txBody>
      </p:sp>
    </p:spTree>
    <p:extLst>
      <p:ext uri="{BB962C8B-B14F-4D97-AF65-F5344CB8AC3E}">
        <p14:creationId xmlns:p14="http://schemas.microsoft.com/office/powerpoint/2010/main" val="38090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Entrepreneurial Qualities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An entrepreneur might exhibit the following qualities: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Determination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Initiative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Taking Risks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Making Decisions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Planning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Persuasion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Showing Leadership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Luck</a:t>
            </a:r>
          </a:p>
          <a:p>
            <a:pPr lvl="2">
              <a:buNone/>
            </a:pPr>
            <a:endParaRPr lang="en-GB" dirty="0"/>
          </a:p>
        </p:txBody>
      </p:sp>
      <p:pic>
        <p:nvPicPr>
          <p:cNvPr id="5122" name="Picture 2" descr="http://static.unrealitytv.co.uk/wp-content/uploads/2008/02/alans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1905000" cy="1905000"/>
          </a:xfrm>
          <a:prstGeom prst="rect">
            <a:avLst/>
          </a:prstGeom>
          <a:noFill/>
        </p:spPr>
      </p:pic>
      <p:pic>
        <p:nvPicPr>
          <p:cNvPr id="5124" name="Picture 4" descr="http://www.nndb.com/people/420/000023351/murdoch-Img211954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077804" cy="242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15129" t="22266" r="16212" b="21625"/>
          <a:stretch>
            <a:fillRect/>
          </a:stretch>
        </p:blipFill>
        <p:spPr bwMode="auto">
          <a:xfrm>
            <a:off x="1907704" y="2348880"/>
            <a:ext cx="5544616" cy="339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All previous key terms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THREE qualities shown by entrepreneurs.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importance of entrepreneurial skills for a business.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in your understanding of the learning objectives?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178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Starter Activity</vt:lpstr>
      <vt:lpstr>Topic 3.2: The Qualities Shown by Entrepreneurs</vt:lpstr>
      <vt:lpstr>Learning Objectives</vt:lpstr>
      <vt:lpstr>Entrepreneurial Qualities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mmarks</cp:lastModifiedBy>
  <cp:revision>220</cp:revision>
  <dcterms:created xsi:type="dcterms:W3CDTF">2012-06-23T12:54:45Z</dcterms:created>
  <dcterms:modified xsi:type="dcterms:W3CDTF">2014-01-08T19:51:01Z</dcterms:modified>
</cp:coreProperties>
</file>