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74" r:id="rId4"/>
    <p:sldId id="290" r:id="rId5"/>
    <p:sldId id="292" r:id="rId6"/>
    <p:sldId id="284" r:id="rId7"/>
    <p:sldId id="294" r:id="rId8"/>
    <p:sldId id="295" r:id="rId9"/>
    <p:sldId id="297" r:id="rId10"/>
    <p:sldId id="299" r:id="rId11"/>
    <p:sldId id="300" r:id="rId12"/>
    <p:sldId id="301" r:id="rId13"/>
    <p:sldId id="302" r:id="rId14"/>
    <p:sldId id="296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3.bin"/><Relationship Id="rId2" Type="http://schemas.microsoft.com/office/2006/relationships/legacyDiagramText" Target="legacyDiagramText12.bin"/><Relationship Id="rId1" Type="http://schemas.microsoft.com/office/2006/relationships/legacyDiagramText" Target="legacyDiagramText11.bin"/><Relationship Id="rId5" Type="http://schemas.microsoft.com/office/2006/relationships/legacyDiagramText" Target="legacyDiagramText15.bin"/><Relationship Id="rId4" Type="http://schemas.microsoft.com/office/2006/relationships/legacyDiagramText" Target="legacyDiagramText14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2" Type="http://schemas.microsoft.com/office/2006/relationships/legacyDiagramText" Target="legacyDiagramText17.bin"/><Relationship Id="rId1" Type="http://schemas.microsoft.com/office/2006/relationships/legacyDiagramText" Target="legacyDiagramText16.bin"/><Relationship Id="rId5" Type="http://schemas.microsoft.com/office/2006/relationships/legacyDiagramText" Target="legacyDiagramText20.bin"/><Relationship Id="rId4" Type="http://schemas.microsoft.com/office/2006/relationships/legacyDiagramText" Target="legacyDiagramText19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3.bin"/><Relationship Id="rId2" Type="http://schemas.microsoft.com/office/2006/relationships/legacyDiagramText" Target="legacyDiagramText22.bin"/><Relationship Id="rId1" Type="http://schemas.microsoft.com/office/2006/relationships/legacyDiagramText" Target="legacyDiagramText21.bin"/><Relationship Id="rId5" Type="http://schemas.microsoft.com/office/2006/relationships/legacyDiagramText" Target="legacyDiagramText25.bin"/><Relationship Id="rId4" Type="http://schemas.microsoft.com/office/2006/relationships/legacyDiagramText" Target="legacyDiagramText2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4B7B-7BC5-400C-893F-E8ACE857C4CC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83B3-EE04-40CC-9AAA-EE3FE65F19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4.2%20Motivation%20Theory%20Interactive%20Activity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3222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3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559" t="31100" r="19165" b="14720"/>
          <a:stretch>
            <a:fillRect/>
          </a:stretch>
        </p:blipFill>
        <p:spPr bwMode="auto">
          <a:xfrm>
            <a:off x="1259632" y="2204864"/>
            <a:ext cx="6624736" cy="34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Safety Needs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 need to work in a stable, structured and healthy environment.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Lower level needs.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4" name="Diagram 6"/>
          <p:cNvGraphicFramePr>
            <a:graphicFrameLocks/>
          </p:cNvGraphicFramePr>
          <p:nvPr/>
        </p:nvGraphicFramePr>
        <p:xfrm>
          <a:off x="4427984" y="1916832"/>
          <a:ext cx="4038600" cy="4530725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pic>
        <p:nvPicPr>
          <p:cNvPr id="6" name="Picture 15" descr="organisation-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321063" cy="1951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Love and Belonging Needs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 need to have relationships with colleagues and a sense of belonging.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Higher Level Needs</a:t>
            </a: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4" name="Diagram 6"/>
          <p:cNvGraphicFramePr>
            <a:graphicFrameLocks/>
          </p:cNvGraphicFramePr>
          <p:nvPr/>
        </p:nvGraphicFramePr>
        <p:xfrm>
          <a:off x="4427984" y="1916832"/>
          <a:ext cx="4038600" cy="4530725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pic>
        <p:nvPicPr>
          <p:cNvPr id="7" name="Picture 15" descr="group-of-people-talking"/>
          <p:cNvPicPr>
            <a:picLocks noChangeAspect="1" noChangeArrowheads="1"/>
          </p:cNvPicPr>
          <p:nvPr/>
        </p:nvPicPr>
        <p:blipFill>
          <a:blip r:embed="rId3" cstate="print"/>
          <a:srcRect l="8000" t="5479" r="8801" b="4109"/>
          <a:stretch>
            <a:fillRect/>
          </a:stretch>
        </p:blipFill>
        <p:spPr bwMode="auto">
          <a:xfrm>
            <a:off x="755576" y="3717032"/>
            <a:ext cx="3281597" cy="20825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Self Esteem Needs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 need to have recognition, confidence and reputation.</a:t>
            </a:r>
          </a:p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Higher Level Needs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Diagram 6"/>
          <p:cNvGraphicFramePr>
            <a:graphicFrameLocks/>
          </p:cNvGraphicFramePr>
          <p:nvPr/>
        </p:nvGraphicFramePr>
        <p:xfrm>
          <a:off x="4427984" y="1916832"/>
          <a:ext cx="4038600" cy="4530725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pic>
        <p:nvPicPr>
          <p:cNvPr id="6" name="Picture 15" descr="suit%20separates%20co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21478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Self Actualisation Needs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 need to reach full potential, having complete personal fulfilment. </a:t>
            </a:r>
          </a:p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Needs have to be maintained.</a:t>
            </a:r>
          </a:p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20624" indent="-384048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Higher Level Needs.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Diagram 6"/>
          <p:cNvGraphicFramePr>
            <a:graphicFrameLocks/>
          </p:cNvGraphicFramePr>
          <p:nvPr/>
        </p:nvGraphicFramePr>
        <p:xfrm>
          <a:off x="4427984" y="1916832"/>
          <a:ext cx="4038600" cy="4530725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pic>
        <p:nvPicPr>
          <p:cNvPr id="7" name="Picture 15" descr="celeb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1754088" cy="1754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31100" r="11044" b="13461"/>
          <a:stretch>
            <a:fillRect/>
          </a:stretch>
        </p:blipFill>
        <p:spPr bwMode="auto">
          <a:xfrm>
            <a:off x="827584" y="2420888"/>
            <a:ext cx="748883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4391" t="5901" r="11782" b="8421"/>
          <a:stretch>
            <a:fillRect/>
          </a:stretch>
        </p:blipFill>
        <p:spPr bwMode="auto">
          <a:xfrm>
            <a:off x="1979712" y="2348880"/>
            <a:ext cx="5074446" cy="345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4.2: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Motivation Theory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understand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Motivation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Hierarchy of Needs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motivate staff.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effectiveness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staff motivation using Maslow’s Hierarchy of Needs.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Write down 8 things that motivate you to work.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5" descr="standing_business_w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353444" cy="352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Motivation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Motivation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In work, the desire to complete a task.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If an employee is motivated it leads to: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Less absenteeism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Less labour turnover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Higher productivity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Higher quality of work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endParaRPr lang="en-GB" sz="1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www.adventureholidaytravel.com/static/images/images_adventureholidaytravel/mountain_clim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38396"/>
            <a:ext cx="3539307" cy="175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Maslow’s Hierarchy of Needs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Hierarchy of Needs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Placing needs in an order of importance, starting with basic needs.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 l="22684" t="9680" r="23422" b="13461"/>
          <a:stretch>
            <a:fillRect/>
          </a:stretch>
        </p:blipFill>
        <p:spPr bwMode="auto">
          <a:xfrm>
            <a:off x="2411760" y="2516570"/>
            <a:ext cx="4104456" cy="342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Maslow’s Principles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Theory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of motivation where employees have 5 human needs.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Everyone has the same needs.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Can’t achieve higher needs (social, esteem, and self-actualisation) if lower ones (physiological and safety) are not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met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You have 10 minute to identify how Tesco can motivate its store manager using Maslow’s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Hierarchy of Needs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’.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22684" t="9680" r="23422" b="13461"/>
          <a:stretch>
            <a:fillRect/>
          </a:stretch>
        </p:blipFill>
        <p:spPr bwMode="auto">
          <a:xfrm>
            <a:off x="2627784" y="2697083"/>
            <a:ext cx="3888432" cy="324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Physiological Needs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These are basic needs such as shelter, warmth, sleep and food.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Lower level needs.</a:t>
            </a: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4" name="Diagram 6"/>
          <p:cNvGraphicFramePr>
            <a:graphicFrameLocks/>
          </p:cNvGraphicFramePr>
          <p:nvPr/>
        </p:nvGraphicFramePr>
        <p:xfrm>
          <a:off x="4427984" y="1916832"/>
          <a:ext cx="4038600" cy="453072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5" name="Picture 15" descr="bafta-food-low-res-10-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1008"/>
            <a:ext cx="3276600" cy="2376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377</Words>
  <Application>Microsoft Office PowerPoint</Application>
  <PresentationFormat>On-screen Show (4:3)</PresentationFormat>
  <Paragraphs>93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Starter Activity</vt:lpstr>
      <vt:lpstr>Topic 4.2: Motivation Theory</vt:lpstr>
      <vt:lpstr>Learning Objectives</vt:lpstr>
      <vt:lpstr>Activity</vt:lpstr>
      <vt:lpstr>Motivation</vt:lpstr>
      <vt:lpstr>Maslow’s Hierarchy of Needs</vt:lpstr>
      <vt:lpstr>Maslow’s Principles</vt:lpstr>
      <vt:lpstr>Activity</vt:lpstr>
      <vt:lpstr>Physiological Needs</vt:lpstr>
      <vt:lpstr>Safety Needs</vt:lpstr>
      <vt:lpstr>Love and Belonging Needs</vt:lpstr>
      <vt:lpstr>Self Esteem Needs</vt:lpstr>
      <vt:lpstr>Self Actualisation Needs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tony.michaelides</cp:lastModifiedBy>
  <cp:revision>111</cp:revision>
  <dcterms:created xsi:type="dcterms:W3CDTF">2012-06-23T12:54:45Z</dcterms:created>
  <dcterms:modified xsi:type="dcterms:W3CDTF">2013-06-11T16:15:38Z</dcterms:modified>
</cp:coreProperties>
</file>