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60" r:id="rId2"/>
    <p:sldId id="349" r:id="rId3"/>
    <p:sldId id="329" r:id="rId4"/>
    <p:sldId id="351" r:id="rId5"/>
    <p:sldId id="353" r:id="rId6"/>
    <p:sldId id="357" r:id="rId7"/>
    <p:sldId id="359" r:id="rId8"/>
    <p:sldId id="327" r:id="rId9"/>
  </p:sldIdLst>
  <p:sldSz cx="9144000" cy="6858000" type="screen4x3"/>
  <p:notesSz cx="6797675" cy="992822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23/09/2018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60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88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37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510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905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1.1 Enterprise and entrepreneurship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1.1.3 The role of business enterprise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is added value?</a:t>
            </a:r>
          </a:p>
          <a:p>
            <a:pPr lvl="0"/>
            <a:r>
              <a:rPr lang="en-GB" dirty="0"/>
              <a:t>How to add value?</a:t>
            </a:r>
          </a:p>
          <a:p>
            <a:pPr lvl="0"/>
            <a:r>
              <a:rPr lang="en-GB" dirty="0"/>
              <a:t>What is a unique selling point?</a:t>
            </a:r>
          </a:p>
          <a:p>
            <a:r>
              <a:rPr lang="en-GB" dirty="0"/>
              <a:t>Why added value is important</a:t>
            </a:r>
          </a:p>
        </p:txBody>
      </p:sp>
    </p:spTree>
    <p:extLst>
      <p:ext uri="{BB962C8B-B14F-4D97-AF65-F5344CB8AC3E}">
        <p14:creationId xmlns:p14="http://schemas.microsoft.com/office/powerpoint/2010/main" xmlns="" val="9640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Added value</a:t>
            </a:r>
          </a:p>
          <a:p>
            <a:r>
              <a:rPr lang="en-GB" dirty="0"/>
              <a:t>Adding a feature that makes a product or service stand out above its rivals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Unique selling point (USP)</a:t>
            </a:r>
          </a:p>
          <a:p>
            <a:r>
              <a:rPr lang="en-GB" dirty="0"/>
              <a:t>An original feature of a product that rivals aren’t offering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504D"/>
                </a:solidFill>
              </a:rPr>
              <a:t>Branding</a:t>
            </a:r>
          </a:p>
          <a:p>
            <a:r>
              <a:rPr lang="en-GB" dirty="0"/>
              <a:t>Giving a product or service ‘personality’, with a name and logo that makes it stand out</a:t>
            </a:r>
          </a:p>
        </p:txBody>
      </p:sp>
    </p:spTree>
    <p:extLst>
      <p:ext uri="{BB962C8B-B14F-4D97-AF65-F5344CB8AC3E}">
        <p14:creationId xmlns:p14="http://schemas.microsoft.com/office/powerpoint/2010/main" xmlns="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added value?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sz="2600" b="1" dirty="0">
                <a:solidFill>
                  <a:srgbClr val="C0504D"/>
                </a:solidFill>
              </a:rPr>
              <a:t>Added value </a:t>
            </a:r>
            <a:r>
              <a:rPr lang="en-GB" sz="2600" dirty="0"/>
              <a:t>is the difference between the cost of materials and the selling price of a product.</a:t>
            </a:r>
          </a:p>
          <a:p>
            <a:pPr lvl="1"/>
            <a:r>
              <a:rPr lang="en-GB" sz="2600" dirty="0"/>
              <a:t>e.g. to make a mobile phone there are materials such as a battery, screen and software – the cost.</a:t>
            </a:r>
          </a:p>
          <a:p>
            <a:pPr lvl="1"/>
            <a:r>
              <a:rPr lang="en-GB" sz="2600" dirty="0"/>
              <a:t>By building the parts into a phone and giving it features such as being able to make calls or listen to music the phone manufacturer makes the phone stand out and can charge a price for the product that is greater than the cost of the parts.</a:t>
            </a:r>
          </a:p>
          <a:p>
            <a:r>
              <a:rPr lang="en-GB" sz="2600" dirty="0"/>
              <a:t>The more </a:t>
            </a:r>
            <a:r>
              <a:rPr lang="en-GB" sz="2600" b="1" dirty="0">
                <a:solidFill>
                  <a:srgbClr val="C0504D"/>
                </a:solidFill>
              </a:rPr>
              <a:t>valuable</a:t>
            </a:r>
            <a:r>
              <a:rPr lang="en-GB" sz="2600" dirty="0"/>
              <a:t> the product to the customer, the greater the </a:t>
            </a:r>
            <a:r>
              <a:rPr lang="en-GB" sz="2600" b="1" dirty="0">
                <a:solidFill>
                  <a:srgbClr val="C0504D"/>
                </a:solidFill>
              </a:rPr>
              <a:t>price</a:t>
            </a:r>
            <a:r>
              <a:rPr lang="en-GB" sz="2600" dirty="0"/>
              <a:t> that can be charged.</a:t>
            </a:r>
          </a:p>
        </p:txBody>
      </p:sp>
    </p:spTree>
    <p:extLst>
      <p:ext uri="{BB962C8B-B14F-4D97-AF65-F5344CB8AC3E}">
        <p14:creationId xmlns:p14="http://schemas.microsoft.com/office/powerpoint/2010/main" xmlns="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Unique selling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A </a:t>
            </a:r>
            <a:r>
              <a:rPr lang="en-GB" b="1" dirty="0">
                <a:solidFill>
                  <a:srgbClr val="C0504D"/>
                </a:solidFill>
              </a:rPr>
              <a:t>unique selling point (USP) </a:t>
            </a:r>
            <a:r>
              <a:rPr lang="en-GB" dirty="0"/>
              <a:t>can be used to create something different about a product.</a:t>
            </a:r>
          </a:p>
          <a:p>
            <a:pPr lvl="0"/>
            <a:r>
              <a:rPr lang="en-GB" dirty="0"/>
              <a:t>Customers </a:t>
            </a:r>
            <a:r>
              <a:rPr lang="en-GB" b="1" dirty="0">
                <a:solidFill>
                  <a:srgbClr val="C0504D"/>
                </a:solidFill>
              </a:rPr>
              <a:t>demand</a:t>
            </a:r>
            <a:r>
              <a:rPr lang="en-GB" dirty="0"/>
              <a:t> products that are different.</a:t>
            </a:r>
          </a:p>
          <a:p>
            <a:pPr lvl="0"/>
            <a:r>
              <a:rPr lang="en-GB" dirty="0"/>
              <a:t>Different products that meet customer needs and wants can </a:t>
            </a:r>
            <a:r>
              <a:rPr lang="en-GB" b="1" dirty="0">
                <a:solidFill>
                  <a:srgbClr val="C0504D"/>
                </a:solidFill>
              </a:rPr>
              <a:t>add value </a:t>
            </a:r>
            <a:r>
              <a:rPr lang="en-GB" dirty="0"/>
              <a:t>due to this demand.</a:t>
            </a:r>
          </a:p>
          <a:p>
            <a:r>
              <a:rPr lang="en-GB" dirty="0"/>
              <a:t>For example, virtual reality headsets provide a different way of playing games and allow for </a:t>
            </a:r>
            <a:r>
              <a:rPr lang="en-GB" b="1" dirty="0">
                <a:solidFill>
                  <a:srgbClr val="C0504D"/>
                </a:solidFill>
              </a:rPr>
              <a:t>greater added value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70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123" y="1854117"/>
            <a:ext cx="4381877" cy="321016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businesses add value?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407671" cy="4702804"/>
          </a:xfrm>
        </p:spPr>
        <p:txBody>
          <a:bodyPr/>
          <a:lstStyle/>
          <a:p>
            <a:pPr lvl="0"/>
            <a:r>
              <a:rPr lang="en-GB" sz="2200" dirty="0"/>
              <a:t>Convenience and speed, e.g. take away subway sandwiches cost much more than homemade</a:t>
            </a:r>
          </a:p>
          <a:p>
            <a:pPr lvl="0"/>
            <a:r>
              <a:rPr lang="en-GB" sz="2200" dirty="0"/>
              <a:t>Good design, e.g.  Dr Beats compared to a normal set of headphones</a:t>
            </a:r>
          </a:p>
          <a:p>
            <a:pPr lvl="0"/>
            <a:r>
              <a:rPr lang="en-GB" sz="2200" dirty="0"/>
              <a:t>High quality manufacture or service, e.g. 2D cinema compared to 3D cinema</a:t>
            </a:r>
          </a:p>
          <a:p>
            <a:r>
              <a:rPr lang="en-GB" sz="2200" dirty="0"/>
              <a:t>Brand name is the way a business identifies its products distinctively from others of the same type e.g. the Nike swoosh on trainers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3" y="5151932"/>
            <a:ext cx="3023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Innocent is a well-known maker of fresh smoothies</a:t>
            </a:r>
          </a:p>
        </p:txBody>
      </p:sp>
    </p:spTree>
    <p:extLst>
      <p:ext uri="{BB962C8B-B14F-4D97-AF65-F5344CB8AC3E}">
        <p14:creationId xmlns:p14="http://schemas.microsoft.com/office/powerpoint/2010/main" xmlns="" val="2577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value added important?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733595" cy="4702804"/>
          </a:xfrm>
        </p:spPr>
        <p:txBody>
          <a:bodyPr/>
          <a:lstStyle/>
          <a:p>
            <a:pPr lvl="0"/>
            <a:r>
              <a:rPr lang="en-GB" sz="2200" dirty="0"/>
              <a:t>Businesses have to pay for costs such as electricity or any waste materials.</a:t>
            </a:r>
          </a:p>
          <a:p>
            <a:pPr lvl="0"/>
            <a:r>
              <a:rPr lang="en-GB" sz="2200" dirty="0"/>
              <a:t>These costs must be taken from added value.</a:t>
            </a:r>
          </a:p>
          <a:p>
            <a:pPr lvl="0"/>
            <a:r>
              <a:rPr lang="en-GB" sz="2200" dirty="0"/>
              <a:t>The greater the costs the more important it is to have a high value added.</a:t>
            </a:r>
          </a:p>
          <a:p>
            <a:pPr lvl="0"/>
            <a:r>
              <a:rPr lang="en-GB" sz="2200" dirty="0"/>
              <a:t>The bar on the right of the diagram shows how added value pays for all Ted Baker’s costs.</a:t>
            </a:r>
          </a:p>
          <a:p>
            <a:r>
              <a:rPr lang="en-GB" sz="2200" dirty="0"/>
              <a:t>Added value must be more than these costs to make a profit.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051" y="1803129"/>
            <a:ext cx="3865829" cy="3503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189" y="5298382"/>
            <a:ext cx="3503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What the value added pays for</a:t>
            </a:r>
          </a:p>
        </p:txBody>
      </p:sp>
    </p:spTree>
    <p:extLst>
      <p:ext uri="{BB962C8B-B14F-4D97-AF65-F5344CB8AC3E}">
        <p14:creationId xmlns:p14="http://schemas.microsoft.com/office/powerpoint/2010/main" xmlns="" val="26578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246341" cy="4695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on lined paper the </a:t>
            </a:r>
            <a:r>
              <a:rPr lang="en-GB" dirty="0"/>
              <a:t>answers to these questions.</a:t>
            </a:r>
          </a:p>
          <a:p>
            <a:pPr lvl="0"/>
            <a:r>
              <a:rPr lang="en-GB" b="1" dirty="0"/>
              <a:t>Give an example of a well-known brand.</a:t>
            </a:r>
          </a:p>
          <a:p>
            <a:pPr lvl="0"/>
            <a:r>
              <a:rPr lang="en-GB" b="1" dirty="0"/>
              <a:t>Why do think this brand is well know?</a:t>
            </a:r>
          </a:p>
          <a:p>
            <a:pPr lvl="0"/>
            <a:r>
              <a:rPr lang="en-GB" b="1" dirty="0"/>
              <a:t>What is a unique selling point?</a:t>
            </a:r>
          </a:p>
          <a:p>
            <a:pPr lvl="0"/>
            <a:r>
              <a:rPr lang="en-GB" b="1" dirty="0"/>
              <a:t>Give one reason why a unique selling point is important to a business.</a:t>
            </a:r>
          </a:p>
          <a:p>
            <a:pPr lvl="0"/>
            <a:r>
              <a:rPr lang="en-GB" b="1" dirty="0"/>
              <a:t>Give one example of how Samsung add value to a mobile phone.</a:t>
            </a:r>
          </a:p>
          <a:p>
            <a:r>
              <a:rPr lang="en-GB" b="1" dirty="0"/>
              <a:t>Give one benefit to a business of adding value.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5439</TotalTime>
  <Words>499</Words>
  <Application>Microsoft Office PowerPoint</Application>
  <PresentationFormat>On-screen Show (4:3)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Adding value</vt:lpstr>
      <vt:lpstr>Adding value</vt:lpstr>
      <vt:lpstr>Key words</vt:lpstr>
      <vt:lpstr>What is added value?</vt:lpstr>
      <vt:lpstr>Unique selling points</vt:lpstr>
      <vt:lpstr>How do businesses add value?</vt:lpstr>
      <vt:lpstr>Why is value added important?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400</cp:revision>
  <dcterms:created xsi:type="dcterms:W3CDTF">2012-02-07T12:53:50Z</dcterms:created>
  <dcterms:modified xsi:type="dcterms:W3CDTF">2018-09-23T11:36:38Z</dcterms:modified>
</cp:coreProperties>
</file>