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457D-22BB-4907-B998-AB7B63820CD7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86990-C446-415E-9C69-F3DE7236E8A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123limo.ca/images/stories/mercedes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3000396" cy="15245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68" name="Picture 4" descr="http://r4paintandbody.co.uk/wp-content/uploads/2015/03/VW-Passat-Bodywork-Repair-Chesh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357430"/>
            <a:ext cx="3000396" cy="15716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70" name="Picture 6" descr="http://cdn2.carbuyer.co.uk/sites/carbuyer_d7/files/renault-megane-hatchback-2014-black.jpg"/>
          <p:cNvPicPr>
            <a:picLocks noChangeAspect="1" noChangeArrowheads="1"/>
          </p:cNvPicPr>
          <p:nvPr/>
        </p:nvPicPr>
        <p:blipFill>
          <a:blip r:embed="rId4" cstate="print"/>
          <a:srcRect l="4285" t="17143" r="8571" b="3570"/>
          <a:stretch>
            <a:fillRect/>
          </a:stretch>
        </p:blipFill>
        <p:spPr bwMode="auto">
          <a:xfrm>
            <a:off x="3500430" y="214290"/>
            <a:ext cx="3000396" cy="15716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72" name="Picture 8" descr="http://cdn2.carbuyer.co.uk/sites/carbuyer_d7/files/jato_uploaded/nissan-qashqai-suv-2014-cut-out_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4500570"/>
            <a:ext cx="3000396" cy="16430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74" name="Picture 10" descr="http://www.smartlease.co.uk/Ford-Focus-ST-image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357431"/>
            <a:ext cx="3000396" cy="15716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76" name="Picture 12" descr="http://cdn2.autoexpress.co.uk/sites/autoexpressuk/files/styles/insert_main_image/public/0/79/front-psd.jpg?itok=Ox-o1dC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4500570"/>
            <a:ext cx="3000396" cy="16430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2844" y="1785926"/>
            <a:ext cx="300039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Mercedes E-Class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3929066"/>
            <a:ext cx="300039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Volkswagen </a:t>
            </a:r>
            <a:r>
              <a:rPr lang="en-GB" dirty="0" err="1" smtClean="0"/>
              <a:t>Passat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6143644"/>
            <a:ext cx="300039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Nissan </a:t>
            </a:r>
            <a:r>
              <a:rPr lang="en-GB" dirty="0" err="1" smtClean="0"/>
              <a:t>Quashqai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00430" y="6143644"/>
            <a:ext cx="300039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Skoda </a:t>
            </a:r>
            <a:r>
              <a:rPr lang="en-GB" dirty="0" err="1" smtClean="0"/>
              <a:t>Fabia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3929066"/>
            <a:ext cx="300039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Ford Focus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1785926"/>
            <a:ext cx="300039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Renault </a:t>
            </a:r>
            <a:r>
              <a:rPr lang="en-GB" dirty="0" err="1" smtClean="0"/>
              <a:t>Megane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2015-09-30T17:37:52Z</dcterms:created>
  <dcterms:modified xsi:type="dcterms:W3CDTF">2015-09-30T17:57:48Z</dcterms:modified>
</cp:coreProperties>
</file>