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42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43E68-FEE0-4749-923C-B3903DFF4686}" type="datetimeFigureOut">
              <a:rPr lang="en-US" smtClean="0"/>
              <a:t>9/30/2015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F1C10B-9DD4-41FC-BE51-54ABAE60F234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www.northstandchat.com/attachment.php?attachmentid=47551&amp;d=138142574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5878" y="214282"/>
            <a:ext cx="6306953" cy="371477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1268" name="Picture 4" descr="http://www.bitterwallet.com/wp-content/uploads/2009/03/ferrero-rocher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4214810"/>
            <a:ext cx="6349072" cy="4572031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4" name="Picture 8" descr="http://marketingassassin.co.uk/wp-content/uploads/2009/09/dairy-milk.jpg?w=15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85720"/>
            <a:ext cx="6417874" cy="4071966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4346" name="Picture 10" descr="http://s3.amazonaws.com/rapgenius/1373837722_Toblerone-of-Switzerlan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90" y="4643437"/>
            <a:ext cx="6429420" cy="349556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www.aerochocolate.co.uk/content/img/range/block-1.png"/>
          <p:cNvPicPr>
            <a:picLocks noChangeAspect="1" noChangeArrowheads="1"/>
          </p:cNvPicPr>
          <p:nvPr/>
        </p:nvPicPr>
        <p:blipFill>
          <a:blip r:embed="rId2"/>
          <a:srcRect l="7808" r="7425"/>
          <a:stretch>
            <a:fillRect/>
          </a:stretch>
        </p:blipFill>
        <p:spPr bwMode="auto">
          <a:xfrm>
            <a:off x="285728" y="285719"/>
            <a:ext cx="6286544" cy="4429157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  <p:pic>
        <p:nvPicPr>
          <p:cNvPr id="15364" name="Picture 4" descr="http://img.tesco.com/Groceries/pi/513/5010204450513/IDShot_540x540.jpg"/>
          <p:cNvPicPr>
            <a:picLocks noChangeAspect="1" noChangeArrowheads="1"/>
          </p:cNvPicPr>
          <p:nvPr/>
        </p:nvPicPr>
        <p:blipFill>
          <a:blip r:embed="rId3"/>
          <a:srcRect l="6192" t="28793" r="7120" b="27863"/>
          <a:stretch>
            <a:fillRect/>
          </a:stretch>
        </p:blipFill>
        <p:spPr bwMode="auto">
          <a:xfrm>
            <a:off x="285728" y="5000628"/>
            <a:ext cx="6286544" cy="3643338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.dailymail.co.uk/i/pix/2010/12/18/article-0-077DCEF8000005DC-528_468x2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85720"/>
            <a:ext cx="6310015" cy="3857652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On-screen Show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2015-09-30T18:30:53Z</dcterms:created>
  <dcterms:modified xsi:type="dcterms:W3CDTF">2015-09-30T18:39:23Z</dcterms:modified>
</cp:coreProperties>
</file>