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5A9FCA-CCF9-4528-B502-F4872DABA46F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87B80-683F-4C59-92D7-429A7C1723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99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26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1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35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4723C-32C3-49E5-AFF8-C3A5206C3ED7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3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9E912-8943-423C-ABBC-1ABF77DB51F8}" type="datetimeFigureOut">
              <a:rPr lang="en-US" smtClean="0"/>
              <a:pPr/>
              <a:t>6/28/2018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B0905-D85E-4205-8B9D-F7DCEF794E0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E1 – Barriers to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49554" t="36429" r="5357" b="35278"/>
          <a:stretch/>
        </p:blipFill>
        <p:spPr bwMode="auto">
          <a:xfrm>
            <a:off x="395536" y="404664"/>
            <a:ext cx="844622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/>
          <a:srcRect l="49554" t="64324" r="5357" b="9285"/>
          <a:stretch/>
        </p:blipFill>
        <p:spPr bwMode="auto">
          <a:xfrm>
            <a:off x="395537" y="320729"/>
            <a:ext cx="8357746" cy="305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9821" t="18571" r="46429" b="67857"/>
          <a:stretch>
            <a:fillRect/>
          </a:stretch>
        </p:blipFill>
        <p:spPr bwMode="auto">
          <a:xfrm>
            <a:off x="395537" y="3378036"/>
            <a:ext cx="8109497" cy="157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379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GB" dirty="0" smtClean="0"/>
              <a:t>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Although change is inevitable it is nearly always resisted in organisations. Kotter and Schlesinger identified four key reasons for it</a:t>
            </a:r>
            <a:r>
              <a:rPr lang="en-GB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Parochial self interest – individuals are only concerned with the implications for themselves.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Misunderstanding – communication problems or inadequate information.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Low tolerance to change – a sense of insecurity, especially if there has been a lot of change already.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Different assessment of the situation – there could be disagreements for the need for change or the advantages or disadvantages of it.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3571" t="52143" r="74554" b="25000"/>
          <a:stretch>
            <a:fillRect/>
          </a:stretch>
        </p:blipFill>
        <p:spPr bwMode="auto">
          <a:xfrm>
            <a:off x="5790948" y="4714908"/>
            <a:ext cx="328164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96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Reasons why change fails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Employees do not understand the need for or purpose of the change.</a:t>
            </a:r>
          </a:p>
          <a:p>
            <a:r>
              <a:rPr lang="en-GB" dirty="0" smtClean="0"/>
              <a:t>Lack of planning and preparation.</a:t>
            </a:r>
          </a:p>
          <a:p>
            <a:r>
              <a:rPr lang="en-GB" dirty="0" smtClean="0"/>
              <a:t>Poor communication through the organisation.</a:t>
            </a:r>
          </a:p>
          <a:p>
            <a:r>
              <a:rPr lang="en-GB" dirty="0" smtClean="0"/>
              <a:t>Insufficient training.</a:t>
            </a:r>
          </a:p>
          <a:p>
            <a:r>
              <a:rPr lang="en-GB" dirty="0" smtClean="0"/>
              <a:t>Lack of resources.</a:t>
            </a:r>
          </a:p>
          <a:p>
            <a:r>
              <a:rPr lang="en-GB" dirty="0" smtClean="0"/>
              <a:t>Inadequate reward system.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4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/>
          <a:lstStyle/>
          <a:p>
            <a:r>
              <a:rPr lang="en-GB" dirty="0" smtClean="0"/>
              <a:t>Overcoming barriers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7858180" cy="400052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Kotter and Schlesinger set out six approaches to overcome resistance to change: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Education and communication – inaccurate information or analysis can cause problems. Educating employees about the need for change will reduce this.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Participation and involvement – involving employees in the decision making can mean that they understand the reasons for the change better, thus enabling them to ‘buy in’ to it as well.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Facilitation and support – this helps to deal with fear or anxiety during the transition period of the change.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7143" t="16428" r="65625" b="46429"/>
          <a:stretch>
            <a:fillRect/>
          </a:stretch>
        </p:blipFill>
        <p:spPr bwMode="auto">
          <a:xfrm>
            <a:off x="6357951" y="4472463"/>
            <a:ext cx="2714644" cy="231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78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Overcoming barriers to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Negotiation and agreement – where one group may lose out because of the change then negotiations and agreements to offer incentives not to resist the change can occur.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Manipulation and co-option – when all else fails managers can bring a person into the change management planning process for the sake of appearances; they then play a symbolic role in decision making without threatening it.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GB" dirty="0" smtClean="0"/>
              <a:t>Explicit or implicit coercion – this is a last resort where speed is essential. Managers can explicitly or implicitly force employees to accept the change otherwise sanctions can occur such as firing, not promoting or transferring jobs.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2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349</Words>
  <Application>Microsoft Office PowerPoint</Application>
  <PresentationFormat>On-screen Show (4:3)</PresentationFormat>
  <Paragraphs>28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E1 – Barriers to Change</vt:lpstr>
      <vt:lpstr>PowerPoint Presentation</vt:lpstr>
      <vt:lpstr>PowerPoint Presentation</vt:lpstr>
      <vt:lpstr>Barriers to change</vt:lpstr>
      <vt:lpstr>Reasons why change fails</vt:lpstr>
      <vt:lpstr>Overcoming barriers to change</vt:lpstr>
      <vt:lpstr>Overcoming barriers to change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10.1 Managing change</dc:title>
  <dc:creator>user</dc:creator>
  <cp:lastModifiedBy>Morgan Crump</cp:lastModifiedBy>
  <cp:revision>5</cp:revision>
  <dcterms:created xsi:type="dcterms:W3CDTF">2017-01-13T19:22:06Z</dcterms:created>
  <dcterms:modified xsi:type="dcterms:W3CDTF">2018-06-28T06:47:26Z</dcterms:modified>
</cp:coreProperties>
</file>