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6B68-4F78-4D92-AFA5-E0FDBE114588}" type="datetimeFigureOut">
              <a:rPr lang="en-US" smtClean="0"/>
              <a:t>2/27/2016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601A-0F83-4B68-8C65-C7A235256A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6B68-4F78-4D92-AFA5-E0FDBE114588}" type="datetimeFigureOut">
              <a:rPr lang="en-US" smtClean="0"/>
              <a:t>2/27/2016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601A-0F83-4B68-8C65-C7A235256A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6B68-4F78-4D92-AFA5-E0FDBE114588}" type="datetimeFigureOut">
              <a:rPr lang="en-US" smtClean="0"/>
              <a:t>2/27/2016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601A-0F83-4B68-8C65-C7A235256A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6B68-4F78-4D92-AFA5-E0FDBE114588}" type="datetimeFigureOut">
              <a:rPr lang="en-US" smtClean="0"/>
              <a:t>2/27/2016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601A-0F83-4B68-8C65-C7A235256A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6B68-4F78-4D92-AFA5-E0FDBE114588}" type="datetimeFigureOut">
              <a:rPr lang="en-US" smtClean="0"/>
              <a:t>2/27/2016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601A-0F83-4B68-8C65-C7A235256A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6B68-4F78-4D92-AFA5-E0FDBE114588}" type="datetimeFigureOut">
              <a:rPr lang="en-US" smtClean="0"/>
              <a:t>2/27/2016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601A-0F83-4B68-8C65-C7A235256A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6B68-4F78-4D92-AFA5-E0FDBE114588}" type="datetimeFigureOut">
              <a:rPr lang="en-US" smtClean="0"/>
              <a:t>2/27/2016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601A-0F83-4B68-8C65-C7A235256A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6B68-4F78-4D92-AFA5-E0FDBE114588}" type="datetimeFigureOut">
              <a:rPr lang="en-US" smtClean="0"/>
              <a:t>2/27/2016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601A-0F83-4B68-8C65-C7A235256A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6B68-4F78-4D92-AFA5-E0FDBE114588}" type="datetimeFigureOut">
              <a:rPr lang="en-US" smtClean="0"/>
              <a:t>2/27/2016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601A-0F83-4B68-8C65-C7A235256A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6B68-4F78-4D92-AFA5-E0FDBE114588}" type="datetimeFigureOut">
              <a:rPr lang="en-US" smtClean="0"/>
              <a:t>2/27/2016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601A-0F83-4B68-8C65-C7A235256A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6B68-4F78-4D92-AFA5-E0FDBE114588}" type="datetimeFigureOut">
              <a:rPr lang="en-US" smtClean="0"/>
              <a:t>2/27/2016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601A-0F83-4B68-8C65-C7A235256A6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86B68-4F78-4D92-AFA5-E0FDBE114588}" type="datetimeFigureOut">
              <a:rPr lang="en-US" smtClean="0"/>
              <a:t>2/27/2016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4601A-0F83-4B68-8C65-C7A235256A6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0364" y="2285992"/>
            <a:ext cx="27714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Ethics in business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21429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Production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85736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Suppliers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92906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Workers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429256" y="28572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Competitors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428860" y="457200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Customers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215206" y="385762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Product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715140" y="192880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Environment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429124" y="457200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Local Communities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13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2016-02-27T11:29:53Z</dcterms:created>
  <dcterms:modified xsi:type="dcterms:W3CDTF">2016-02-27T20:30:03Z</dcterms:modified>
</cp:coreProperties>
</file>