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8E182-A2FD-47D1-A117-B5261691C365}" type="datetimeFigureOut">
              <a:rPr lang="en-US" smtClean="0"/>
              <a:t>3/8/2016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9556-36C9-43D0-A264-264457D3F7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reviews.123rf.com/images/somartin/somartin1507/somartin150700014/43670172-EU-flags-of-European-Union-member-states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501090" cy="685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2016-03-08T23:04:34Z</dcterms:created>
  <dcterms:modified xsi:type="dcterms:W3CDTF">2016-03-08T23:07:44Z</dcterms:modified>
</cp:coreProperties>
</file>