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A88DE-A5D5-4CC1-B754-19834C6A24CF}" type="datetimeFigureOut">
              <a:rPr lang="en-US" smtClean="0"/>
              <a:t>1/9/2019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9629B-3B73-4697-A08A-87A5063890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72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233CA-BCA2-43E2-93F9-FFEE9101DE6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7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E4C9-B326-4E3A-AA6B-4B13E3B36BA5}" type="datetimeFigureOut">
              <a:rPr lang="en-US" smtClean="0"/>
              <a:t>1/9/2019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6EB-AB5D-4A1A-89DD-07A688E9BA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E4C9-B326-4E3A-AA6B-4B13E3B36BA5}" type="datetimeFigureOut">
              <a:rPr lang="en-US" smtClean="0"/>
              <a:t>1/9/2019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6EB-AB5D-4A1A-89DD-07A688E9BA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E4C9-B326-4E3A-AA6B-4B13E3B36BA5}" type="datetimeFigureOut">
              <a:rPr lang="en-US" smtClean="0"/>
              <a:t>1/9/2019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6EB-AB5D-4A1A-89DD-07A688E9BA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E4C9-B326-4E3A-AA6B-4B13E3B36BA5}" type="datetimeFigureOut">
              <a:rPr lang="en-US" smtClean="0"/>
              <a:t>1/9/2019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6EB-AB5D-4A1A-89DD-07A688E9BA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E4C9-B326-4E3A-AA6B-4B13E3B36BA5}" type="datetimeFigureOut">
              <a:rPr lang="en-US" smtClean="0"/>
              <a:t>1/9/2019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6EB-AB5D-4A1A-89DD-07A688E9BA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E4C9-B326-4E3A-AA6B-4B13E3B36BA5}" type="datetimeFigureOut">
              <a:rPr lang="en-US" smtClean="0"/>
              <a:t>1/9/2019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6EB-AB5D-4A1A-89DD-07A688E9BA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E4C9-B326-4E3A-AA6B-4B13E3B36BA5}" type="datetimeFigureOut">
              <a:rPr lang="en-US" smtClean="0"/>
              <a:t>1/9/2019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6EB-AB5D-4A1A-89DD-07A688E9BA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E4C9-B326-4E3A-AA6B-4B13E3B36BA5}" type="datetimeFigureOut">
              <a:rPr lang="en-US" smtClean="0"/>
              <a:t>1/9/2019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6EB-AB5D-4A1A-89DD-07A688E9BA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E4C9-B326-4E3A-AA6B-4B13E3B36BA5}" type="datetimeFigureOut">
              <a:rPr lang="en-US" smtClean="0"/>
              <a:t>1/9/2019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6EB-AB5D-4A1A-89DD-07A688E9BA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E4C9-B326-4E3A-AA6B-4B13E3B36BA5}" type="datetimeFigureOut">
              <a:rPr lang="en-US" smtClean="0"/>
              <a:t>1/9/2019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6EB-AB5D-4A1A-89DD-07A688E9BA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2E4C9-B326-4E3A-AA6B-4B13E3B36BA5}" type="datetimeFigureOut">
              <a:rPr lang="en-US" smtClean="0"/>
              <a:t>1/9/2019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6EB-AB5D-4A1A-89DD-07A688E9BA6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2E4C9-B326-4E3A-AA6B-4B13E3B36BA5}" type="datetimeFigureOut">
              <a:rPr lang="en-US" smtClean="0"/>
              <a:t>1/9/2019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E56EB-AB5D-4A1A-89DD-07A688E9BA6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7200" b="1" dirty="0" smtClean="0">
                <a:solidFill>
                  <a:srgbClr val="0070C0"/>
                </a:solidFill>
                <a:latin typeface="Comic Sans MS" pitchFamily="66" charset="0"/>
              </a:rPr>
              <a:t>Break Even Chart</a:t>
            </a:r>
            <a:endParaRPr lang="en-GB" sz="72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2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5517959"/>
              </p:ext>
            </p:extLst>
          </p:nvPr>
        </p:nvGraphicFramePr>
        <p:xfrm>
          <a:off x="467544" y="2057533"/>
          <a:ext cx="8136906" cy="280831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6151"/>
                <a:gridCol w="1356151"/>
                <a:gridCol w="1356151"/>
                <a:gridCol w="1356151"/>
                <a:gridCol w="1356151"/>
                <a:gridCol w="1356151"/>
              </a:tblGrid>
              <a:tr h="92751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Unit Sales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92D050"/>
                          </a:solidFill>
                          <a:latin typeface="Comic Sans MS" pitchFamily="66" charset="0"/>
                        </a:rPr>
                        <a:t>Total Revenue</a:t>
                      </a:r>
                      <a:endParaRPr lang="en-GB" dirty="0">
                        <a:solidFill>
                          <a:srgbClr val="92D05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Total Fixed Cost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Total Variable Cost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FF00"/>
                          </a:solidFill>
                          <a:latin typeface="Comic Sans MS" pitchFamily="66" charset="0"/>
                        </a:rPr>
                        <a:t>Total Cost</a:t>
                      </a:r>
                      <a:endParaRPr lang="en-GB" dirty="0">
                        <a:solidFill>
                          <a:srgbClr val="FFFF00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Profit/</a:t>
                      </a:r>
                      <a:r>
                        <a:rPr lang="en-GB" baseline="0" dirty="0" smtClean="0">
                          <a:latin typeface="Comic Sans MS" pitchFamily="66" charset="0"/>
                        </a:rPr>
                        <a:t> Loss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£130,000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(£90,000)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£80,000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(£60,000)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£30,000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£150,000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(£30,000)</a:t>
                      </a:r>
                      <a:endParaRPr lang="en-GB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80,000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£40,000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£160,000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159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100,000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£200,000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£120,000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£50,000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£170,000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omic Sans MS" pitchFamily="66" charset="0"/>
                        </a:rPr>
                        <a:t>£30,000</a:t>
                      </a:r>
                      <a:endParaRPr lang="en-GB" dirty="0"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9712" y="1680739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   A                                                                              B                    A - B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085184"/>
            <a:ext cx="756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The break even point is sales of 80,000 units where </a:t>
            </a:r>
            <a:r>
              <a:rPr lang="en-GB" sz="2000" b="1" dirty="0" smtClean="0"/>
              <a:t>revenue </a:t>
            </a:r>
            <a:r>
              <a:rPr lang="en-GB" sz="2000" dirty="0" smtClean="0"/>
              <a:t>of £160,000 = </a:t>
            </a:r>
            <a:r>
              <a:rPr lang="en-GB" sz="2000" b="1" dirty="0" smtClean="0"/>
              <a:t>total costs  </a:t>
            </a:r>
            <a:r>
              <a:rPr lang="en-GB" sz="2000" dirty="0" smtClean="0"/>
              <a:t>of £160,000</a:t>
            </a:r>
            <a:endParaRPr lang="en-GB" sz="2000" dirty="0"/>
          </a:p>
        </p:txBody>
      </p:sp>
      <p:sp>
        <p:nvSpPr>
          <p:cNvPr id="7" name="Oval 6"/>
          <p:cNvSpPr/>
          <p:nvPr/>
        </p:nvSpPr>
        <p:spPr>
          <a:xfrm>
            <a:off x="611560" y="4094947"/>
            <a:ext cx="108012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55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Break Even Chart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 Even Chart</dc:title>
  <dc:creator>user</dc:creator>
  <cp:lastModifiedBy>Morgan Crump</cp:lastModifiedBy>
  <cp:revision>1</cp:revision>
  <dcterms:created xsi:type="dcterms:W3CDTF">2016-01-10T09:41:19Z</dcterms:created>
  <dcterms:modified xsi:type="dcterms:W3CDTF">2019-01-09T12:14:51Z</dcterms:modified>
</cp:coreProperties>
</file>