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10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1219-B70B-41E4-A567-8E568BE84F61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C48B-2568-4765-B62E-EC1188EF34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Scan0004.jpg"/>
          <p:cNvPicPr>
            <a:picLocks noChangeAspect="1" noChangeArrowheads="1"/>
          </p:cNvPicPr>
          <p:nvPr/>
        </p:nvPicPr>
        <p:blipFill>
          <a:blip r:embed="rId2"/>
          <a:srcRect l="10245" t="11718" r="-1574" b="11719"/>
          <a:stretch>
            <a:fillRect/>
          </a:stretch>
        </p:blipFill>
        <p:spPr bwMode="auto">
          <a:xfrm rot="21324834">
            <a:off x="275571" y="231333"/>
            <a:ext cx="6072206" cy="7136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2015-09-30T18:48:39Z</dcterms:created>
  <dcterms:modified xsi:type="dcterms:W3CDTF">2015-09-30T18:49:47Z</dcterms:modified>
</cp:coreProperties>
</file>