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2298" y="-9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2E4B-469A-423D-938C-80FCDDE1D026}" type="datetimeFigureOut">
              <a:rPr lang="en-US" smtClean="0"/>
              <a:pPr/>
              <a:t>10/14/2017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2640-A079-473C-A34B-E380630E04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2E4B-469A-423D-938C-80FCDDE1D026}" type="datetimeFigureOut">
              <a:rPr lang="en-US" smtClean="0"/>
              <a:pPr/>
              <a:t>10/14/2017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2640-A079-473C-A34B-E380630E04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2E4B-469A-423D-938C-80FCDDE1D026}" type="datetimeFigureOut">
              <a:rPr lang="en-US" smtClean="0"/>
              <a:pPr/>
              <a:t>10/14/2017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2640-A079-473C-A34B-E380630E04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2E4B-469A-423D-938C-80FCDDE1D026}" type="datetimeFigureOut">
              <a:rPr lang="en-US" smtClean="0"/>
              <a:pPr/>
              <a:t>10/14/2017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2640-A079-473C-A34B-E380630E04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2E4B-469A-423D-938C-80FCDDE1D026}" type="datetimeFigureOut">
              <a:rPr lang="en-US" smtClean="0"/>
              <a:pPr/>
              <a:t>10/14/2017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2640-A079-473C-A34B-E380630E04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2E4B-469A-423D-938C-80FCDDE1D026}" type="datetimeFigureOut">
              <a:rPr lang="en-US" smtClean="0"/>
              <a:pPr/>
              <a:t>10/14/2017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2640-A079-473C-A34B-E380630E04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2E4B-469A-423D-938C-80FCDDE1D026}" type="datetimeFigureOut">
              <a:rPr lang="en-US" smtClean="0"/>
              <a:pPr/>
              <a:t>10/14/2017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2640-A079-473C-A34B-E380630E04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2E4B-469A-423D-938C-80FCDDE1D026}" type="datetimeFigureOut">
              <a:rPr lang="en-US" smtClean="0"/>
              <a:pPr/>
              <a:t>10/14/2017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2640-A079-473C-A34B-E380630E04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2E4B-469A-423D-938C-80FCDDE1D026}" type="datetimeFigureOut">
              <a:rPr lang="en-US" smtClean="0"/>
              <a:pPr/>
              <a:t>10/14/2017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2640-A079-473C-A34B-E380630E04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2E4B-469A-423D-938C-80FCDDE1D026}" type="datetimeFigureOut">
              <a:rPr lang="en-US" smtClean="0"/>
              <a:pPr/>
              <a:t>10/14/2017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2640-A079-473C-A34B-E380630E04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2E4B-469A-423D-938C-80FCDDE1D026}" type="datetimeFigureOut">
              <a:rPr lang="en-US" smtClean="0"/>
              <a:pPr/>
              <a:t>10/14/2017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2640-A079-473C-A34B-E380630E04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42E4B-469A-423D-938C-80FCDDE1D026}" type="datetimeFigureOut">
              <a:rPr lang="en-US" smtClean="0"/>
              <a:pPr/>
              <a:t>10/14/2017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82640-A079-473C-A34B-E380630E043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images.clipartpanda.com/daisy-flower-clip-art-4Tb4Ay8Tg.png"/>
          <p:cNvPicPr>
            <a:picLocks noChangeAspect="1" noChangeArrowheads="1"/>
          </p:cNvPicPr>
          <p:nvPr/>
        </p:nvPicPr>
        <p:blipFill>
          <a:blip r:embed="rId2" cstate="print"/>
          <a:srcRect l="33775" r="31484"/>
          <a:stretch>
            <a:fillRect/>
          </a:stretch>
        </p:blipFill>
        <p:spPr bwMode="auto">
          <a:xfrm>
            <a:off x="3571868" y="1643050"/>
            <a:ext cx="1937232" cy="327149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643174" y="285728"/>
            <a:ext cx="3786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What can impact the growth of this flower?</a:t>
            </a:r>
            <a:endParaRPr lang="en-GB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1" y="214290"/>
            <a:ext cx="8776143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9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10</cp:revision>
  <dcterms:created xsi:type="dcterms:W3CDTF">2015-10-11T16:16:33Z</dcterms:created>
  <dcterms:modified xsi:type="dcterms:W3CDTF">2017-10-14T16:11:24Z</dcterms:modified>
</cp:coreProperties>
</file>