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13" r:id="rId3"/>
    <p:sldId id="329" r:id="rId4"/>
    <p:sldId id="331" r:id="rId5"/>
    <p:sldId id="341" r:id="rId6"/>
    <p:sldId id="343" r:id="rId7"/>
    <p:sldId id="345" r:id="rId8"/>
    <p:sldId id="347" r:id="rId9"/>
    <p:sldId id="327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31/08/2018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31/08/2018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684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088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72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559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7343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916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1.1 Enterprise and entrepreneurship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1.1.1 The dynamic nature of business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new business ideas come about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new business ideas come about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317136" cy="4702804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Think about the following:</a:t>
            </a:r>
          </a:p>
          <a:p>
            <a:pPr lvl="0"/>
            <a:r>
              <a:rPr lang="en-GB" dirty="0"/>
              <a:t>What is meant by an </a:t>
            </a:r>
            <a:r>
              <a:rPr lang="en-GB" b="1" dirty="0">
                <a:solidFill>
                  <a:srgbClr val="C0504D"/>
                </a:solidFill>
              </a:rPr>
              <a:t>original idea</a:t>
            </a:r>
            <a:r>
              <a:rPr lang="en-GB" dirty="0"/>
              <a:t>?</a:t>
            </a:r>
          </a:p>
          <a:p>
            <a:pPr lvl="0"/>
            <a:r>
              <a:rPr lang="en-GB" dirty="0"/>
              <a:t>What is meant by </a:t>
            </a:r>
            <a:r>
              <a:rPr lang="en-GB" b="1" dirty="0">
                <a:solidFill>
                  <a:srgbClr val="C0504D"/>
                </a:solidFill>
              </a:rPr>
              <a:t>competitive advantage</a:t>
            </a:r>
            <a:r>
              <a:rPr lang="en-GB" dirty="0"/>
              <a:t>?</a:t>
            </a:r>
          </a:p>
          <a:p>
            <a:r>
              <a:rPr lang="en-GB" dirty="0"/>
              <a:t>What are the </a:t>
            </a:r>
            <a:r>
              <a:rPr lang="en-GB" b="1" dirty="0">
                <a:solidFill>
                  <a:srgbClr val="C0504D"/>
                </a:solidFill>
              </a:rPr>
              <a:t>benefits of adapting </a:t>
            </a:r>
            <a:r>
              <a:rPr lang="en-GB" dirty="0"/>
              <a:t>existing products or services?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93813" y="1482179"/>
            <a:ext cx="3127248" cy="39090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53481" y="5450060"/>
            <a:ext cx="4363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Can you think of ways Richard Branson has been original in his business ventures?</a:t>
            </a:r>
          </a:p>
        </p:txBody>
      </p:sp>
    </p:spTree>
    <p:extLst>
      <p:ext uri="{BB962C8B-B14F-4D97-AF65-F5344CB8AC3E}">
        <p14:creationId xmlns:p14="http://schemas.microsoft.com/office/powerpoint/2010/main" xmlns="" val="25774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6661984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Original ideas</a:t>
            </a:r>
          </a:p>
          <a:p>
            <a:pPr lvl="0"/>
            <a:r>
              <a:rPr lang="en-GB" dirty="0"/>
              <a:t>Ideas that have not been done before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Competitive advantage</a:t>
            </a:r>
          </a:p>
          <a:p>
            <a:pPr lvl="0"/>
            <a:r>
              <a:rPr lang="en-GB" dirty="0"/>
              <a:t>A feature of a business that helps it to succeed against rivals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Adapting existing products </a:t>
            </a:r>
          </a:p>
          <a:p>
            <a:r>
              <a:rPr lang="en-GB" dirty="0"/>
              <a:t>Finding new products based on the original one, such as Wall’s White Chocolate </a:t>
            </a:r>
            <a:r>
              <a:rPr lang="en-GB" dirty="0" err="1"/>
              <a:t>Magnu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Original ideas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5810958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It is not enough to have an original idea, you need to be able to communicate to others and you need the resources to turn it into a product or service. </a:t>
            </a:r>
          </a:p>
          <a:p>
            <a:pPr lvl="0"/>
            <a:r>
              <a:rPr lang="en-GB" dirty="0"/>
              <a:t>Well-run businesses encourage staff to share their original ideas.</a:t>
            </a:r>
          </a:p>
          <a:p>
            <a:pPr lvl="0"/>
            <a:r>
              <a:rPr lang="en-GB" dirty="0"/>
              <a:t>For some businesses, original ideas form the basis of their operation and success.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6213" y="1041603"/>
            <a:ext cx="2254313" cy="1692771"/>
          </a:xfrm>
          <a:prstGeom prst="rect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 dirty="0">
                <a:latin typeface="Cambria" panose="02040503050406030204" pitchFamily="18" charset="0"/>
              </a:rPr>
              <a:t>“The man who has no imagination has no wings.”</a:t>
            </a:r>
          </a:p>
          <a:p>
            <a:pPr>
              <a:spcBef>
                <a:spcPct val="20000"/>
              </a:spcBef>
            </a:pPr>
            <a:r>
              <a:rPr lang="en-GB" sz="2000" i="1" dirty="0">
                <a:latin typeface="Cambria" panose="02040503050406030204" pitchFamily="18" charset="0"/>
              </a:rPr>
              <a:t>Muhammad Ali, greatest ever boxer</a:t>
            </a:r>
          </a:p>
        </p:txBody>
      </p:sp>
    </p:spTree>
    <p:extLst>
      <p:ext uri="{BB962C8B-B14F-4D97-AF65-F5344CB8AC3E}">
        <p14:creationId xmlns:p14="http://schemas.microsoft.com/office/powerpoint/2010/main" xmlns="" val="36532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ideas and competitive advantage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5810958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Competitive advantage is factors that help a business succeed against its rivals. </a:t>
            </a:r>
          </a:p>
          <a:p>
            <a:pPr lvl="0"/>
            <a:r>
              <a:rPr lang="en-GB" dirty="0"/>
              <a:t>Ryanair – low-cost and low charges</a:t>
            </a:r>
          </a:p>
          <a:p>
            <a:pPr lvl="0"/>
            <a:r>
              <a:rPr lang="en-GB" dirty="0"/>
              <a:t>Segway hoverboards – innovative idea but banned for use on roads and pavements</a:t>
            </a:r>
          </a:p>
          <a:p>
            <a:pPr lvl="0"/>
            <a:r>
              <a:rPr lang="en-GB" dirty="0"/>
              <a:t>Tesla Model 3 – could become the first mass-market all-electric car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12839" y="2085404"/>
            <a:ext cx="2254313" cy="2923877"/>
          </a:xfrm>
          <a:prstGeom prst="rect">
            <a:avLst/>
          </a:prstGeom>
          <a:solidFill>
            <a:schemeClr val="bg1"/>
          </a:solidFill>
          <a:ln>
            <a:solidFill>
              <a:srgbClr val="C0504D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mbria" panose="02040503050406030204" pitchFamily="18" charset="0"/>
              </a:rPr>
              <a:t>“The creativity that emerges from the company comes from the many ideas of the people who are here.”</a:t>
            </a:r>
          </a:p>
          <a:p>
            <a:pPr>
              <a:spcBef>
                <a:spcPct val="20000"/>
              </a:spcBef>
            </a:pPr>
            <a:r>
              <a:rPr lang="en-GB" sz="2000" i="1" dirty="0">
                <a:latin typeface="Cambria" panose="02040503050406030204" pitchFamily="18" charset="0"/>
              </a:rPr>
              <a:t>John </a:t>
            </a:r>
            <a:r>
              <a:rPr lang="en-GB" sz="2000" i="1" dirty="0" err="1">
                <a:latin typeface="Cambria" panose="02040503050406030204" pitchFamily="18" charset="0"/>
              </a:rPr>
              <a:t>Rollwagen</a:t>
            </a:r>
            <a:r>
              <a:rPr lang="en-GB" sz="2000" i="1" dirty="0">
                <a:latin typeface="Cambria" panose="02040503050406030204" pitchFamily="18" charset="0"/>
              </a:rPr>
              <a:t>, chief executive</a:t>
            </a:r>
          </a:p>
        </p:txBody>
      </p:sp>
    </p:spTree>
    <p:extLst>
      <p:ext uri="{BB962C8B-B14F-4D97-AF65-F5344CB8AC3E}">
        <p14:creationId xmlns:p14="http://schemas.microsoft.com/office/powerpoint/2010/main" xmlns="" val="19387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Adapting existing products and 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Most new products are an adaptation of an existing product. </a:t>
            </a:r>
          </a:p>
          <a:p>
            <a:pPr lvl="0"/>
            <a:r>
              <a:rPr lang="en-GB" dirty="0"/>
              <a:t>Adaptation requires less research and development time and money.</a:t>
            </a:r>
          </a:p>
          <a:p>
            <a:pPr lvl="0"/>
            <a:r>
              <a:rPr lang="en-GB" dirty="0"/>
              <a:t>Existing production machinery can probably be used with some adaption.</a:t>
            </a:r>
          </a:p>
          <a:p>
            <a:pPr lvl="0"/>
            <a:r>
              <a:rPr lang="en-GB" dirty="0"/>
              <a:t>It is very hard to come up with and develop an entirely new product or service.</a:t>
            </a:r>
          </a:p>
          <a:p>
            <a:pPr lvl="0"/>
            <a:r>
              <a:rPr lang="en-GB" dirty="0"/>
              <a:t>Adapted products can product the original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237442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successful adaptations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r>
              <a:rPr lang="pt-BR" dirty="0"/>
              <a:t>Monster Energy Ultra (zero calorie energy drink) launched by Coca-Cola to bring more women into the energy drinks sector. a zero calorie energy drink</a:t>
            </a:r>
          </a:p>
          <a:p>
            <a:r>
              <a:rPr lang="en-GB" dirty="0"/>
              <a:t>Giant Crumpets launched by Warburton’s increased their crumpet sales by 13.3 per cent while rival Kingsmill’s crumpet sales fell by 26.3 per cent.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Can you think of any others?</a:t>
            </a:r>
          </a:p>
        </p:txBody>
      </p:sp>
    </p:spTree>
    <p:extLst>
      <p:ext uri="{BB962C8B-B14F-4D97-AF65-F5344CB8AC3E}">
        <p14:creationId xmlns:p14="http://schemas.microsoft.com/office/powerpoint/2010/main" xmlns="" val="299448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for new ideas is constant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Being able to keep coming up with new ideas depends on: </a:t>
            </a:r>
          </a:p>
          <a:p>
            <a:pPr lvl="0"/>
            <a:r>
              <a:rPr lang="en-GB" dirty="0"/>
              <a:t>staff caring and engaging with their jobs</a:t>
            </a:r>
          </a:p>
          <a:p>
            <a:pPr lvl="0"/>
            <a:r>
              <a:rPr lang="en-GB" dirty="0"/>
              <a:t>cash for research and development</a:t>
            </a:r>
          </a:p>
          <a:p>
            <a:pPr lvl="0"/>
            <a:r>
              <a:rPr lang="en-GB" dirty="0"/>
              <a:t>recruiting a diverse range of staff.</a:t>
            </a:r>
          </a:p>
        </p:txBody>
      </p:sp>
    </p:spTree>
    <p:extLst>
      <p:ext uri="{BB962C8B-B14F-4D97-AF65-F5344CB8AC3E}">
        <p14:creationId xmlns:p14="http://schemas.microsoft.com/office/powerpoint/2010/main" xmlns="" val="612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down </a:t>
            </a:r>
            <a:r>
              <a:rPr lang="en-GB" dirty="0" smtClean="0"/>
              <a:t>the </a:t>
            </a:r>
            <a:r>
              <a:rPr lang="en-GB" dirty="0"/>
              <a:t>answers to these </a:t>
            </a:r>
            <a:r>
              <a:rPr lang="en-GB" dirty="0" smtClean="0"/>
              <a:t>questions on lined paper.</a:t>
            </a:r>
            <a:endParaRPr lang="en-GB" dirty="0"/>
          </a:p>
          <a:p>
            <a:pPr lvl="0"/>
            <a:r>
              <a:rPr lang="en-GB" b="1" dirty="0"/>
              <a:t>What is meant by an original idea?</a:t>
            </a:r>
          </a:p>
          <a:p>
            <a:pPr lvl="0"/>
            <a:r>
              <a:rPr lang="en-GB" b="1" dirty="0"/>
              <a:t>Give an example that Apple phone have as a competitive advantage over Samsung phones.</a:t>
            </a:r>
          </a:p>
          <a:p>
            <a:r>
              <a:rPr lang="en-GB" b="1" dirty="0"/>
              <a:t>Give an example of another product that has been adapted from an existing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5323</TotalTime>
  <Words>472</Words>
  <Application>Microsoft Office PowerPoint</Application>
  <PresentationFormat>On-screen Show (4:3)</PresentationFormat>
  <Paragraphs>56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new business ideas come about</vt:lpstr>
      <vt:lpstr>How new business ideas come about</vt:lpstr>
      <vt:lpstr>Key words</vt:lpstr>
      <vt:lpstr>Original ideas</vt:lpstr>
      <vt:lpstr>New ideas and competitive advantage</vt:lpstr>
      <vt:lpstr>Adapting existing products and services</vt:lpstr>
      <vt:lpstr>Examples of successful adaptations</vt:lpstr>
      <vt:lpstr>Need for new ideas is constant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358</cp:revision>
  <dcterms:created xsi:type="dcterms:W3CDTF">2012-02-07T12:53:50Z</dcterms:created>
  <dcterms:modified xsi:type="dcterms:W3CDTF">2018-08-31T15:28:34Z</dcterms:modified>
</cp:coreProperties>
</file>