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30E-7131-4B8E-8D54-BF6A6933ED84}" type="datetimeFigureOut">
              <a:rPr lang="en-US" smtClean="0"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094D2-43E1-474D-AC96-0820A859485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icture"/>
          <p:cNvPicPr>
            <a:picLocks noChangeAspect="1" noChangeArrowheads="1"/>
          </p:cNvPicPr>
          <p:nvPr/>
        </p:nvPicPr>
        <p:blipFill>
          <a:blip r:embed="rId2"/>
          <a:srcRect l="4367" t="7979" r="10480" b="10638"/>
          <a:stretch>
            <a:fillRect/>
          </a:stretch>
        </p:blipFill>
        <p:spPr bwMode="auto">
          <a:xfrm>
            <a:off x="214282" y="142852"/>
            <a:ext cx="3496259" cy="33575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268" name="Picture 4" descr="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42852"/>
            <a:ext cx="5158401" cy="33575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42844" y="3643314"/>
            <a:ext cx="8786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 conclusions can we draw from the above data? (Use the terms: average income per person, developing countries, NICs and developing countries in your answer AND give examples.</a:t>
            </a:r>
            <a:endParaRPr lang="en-GB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2016-03-08T21:50:41Z</dcterms:created>
  <dcterms:modified xsi:type="dcterms:W3CDTF">2016-03-08T21:55:02Z</dcterms:modified>
</cp:coreProperties>
</file>