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028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B135-5724-40CA-991D-FD783920EAB4}" type="datetimeFigureOut">
              <a:rPr lang="en-US" smtClean="0"/>
              <a:t>4/23/2017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DAD69-66C9-47BF-9D46-09C0EE08000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59272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The Impact of Interest Rates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909751"/>
            <a:ext cx="8572560" cy="1661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Question: When is interest a positive thing and when is it a negative? Give examples. (4 marks</a:t>
            </a:r>
            <a:r>
              <a:rPr lang="en-GB" sz="1400" dirty="0" smtClean="0"/>
              <a:t>)</a:t>
            </a:r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838577"/>
            <a:ext cx="8572560" cy="1661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Question: What is credit? Give examples. (2 </a:t>
            </a:r>
            <a:r>
              <a:rPr lang="en-GB" sz="1400" dirty="0" smtClean="0"/>
              <a:t>marks)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4768532"/>
            <a:ext cx="8572560" cy="1661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Question: Why do small businesses rely on credit</a:t>
            </a:r>
            <a:r>
              <a:rPr lang="en-GB" sz="1400" dirty="0" smtClean="0"/>
              <a:t>?</a:t>
            </a:r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endParaRPr lang="en-GB" dirty="0"/>
          </a:p>
        </p:txBody>
      </p:sp>
      <p:pic>
        <p:nvPicPr>
          <p:cNvPr id="7" name="Picture 6" descr="Image result for interest rat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4756" y="142852"/>
            <a:ext cx="1676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14"/>
            <a:ext cx="1357321" cy="1809132"/>
          </a:xfrm>
          <a:prstGeom prst="rect">
            <a:avLst/>
          </a:prstGeom>
          <a:noFill/>
        </p:spPr>
      </p:pic>
      <p:pic>
        <p:nvPicPr>
          <p:cNvPr id="5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71414"/>
            <a:ext cx="1357321" cy="1809132"/>
          </a:xfrm>
          <a:prstGeom prst="rect">
            <a:avLst/>
          </a:prstGeom>
          <a:noFill/>
        </p:spPr>
      </p:pic>
      <p:pic>
        <p:nvPicPr>
          <p:cNvPr id="6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71414"/>
            <a:ext cx="1357321" cy="180913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50004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Interest </a:t>
            </a:r>
          </a:p>
          <a:p>
            <a:pPr algn="ctr"/>
            <a:r>
              <a:rPr lang="en-GB" sz="1600" dirty="0" smtClean="0"/>
              <a:t>rates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42860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Business</a:t>
            </a:r>
          </a:p>
          <a:p>
            <a:pPr algn="ctr"/>
            <a:r>
              <a:rPr lang="en-GB" sz="1600" dirty="0" smtClean="0"/>
              <a:t>Costs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214942" y="500042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Prices</a:t>
            </a:r>
            <a:endParaRPr lang="en-GB" sz="1600" dirty="0"/>
          </a:p>
        </p:txBody>
      </p:sp>
      <p:pic>
        <p:nvPicPr>
          <p:cNvPr id="10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71414"/>
            <a:ext cx="1357321" cy="180913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572396" y="500042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Demand</a:t>
            </a:r>
            <a:endParaRPr lang="en-GB" sz="1600" dirty="0"/>
          </a:p>
        </p:txBody>
      </p:sp>
      <p:sp>
        <p:nvSpPr>
          <p:cNvPr id="12" name="Up Arrow 11"/>
          <p:cNvSpPr/>
          <p:nvPr/>
        </p:nvSpPr>
        <p:spPr>
          <a:xfrm>
            <a:off x="1643042" y="214290"/>
            <a:ext cx="714380" cy="1714512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857356" y="359142"/>
            <a:ext cx="28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Increase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2643174" y="1928802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857752" y="1928802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143768" y="1928802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143248"/>
            <a:ext cx="1357321" cy="1809132"/>
          </a:xfrm>
          <a:prstGeom prst="rect">
            <a:avLst/>
          </a:prstGeom>
          <a:noFill/>
        </p:spPr>
      </p:pic>
      <p:pic>
        <p:nvPicPr>
          <p:cNvPr id="18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143248"/>
            <a:ext cx="1357321" cy="1809132"/>
          </a:xfrm>
          <a:prstGeom prst="rect">
            <a:avLst/>
          </a:prstGeom>
          <a:noFill/>
        </p:spPr>
      </p:pic>
      <p:pic>
        <p:nvPicPr>
          <p:cNvPr id="19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143248"/>
            <a:ext cx="1357321" cy="180913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500034" y="3571876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Interest </a:t>
            </a:r>
          </a:p>
          <a:p>
            <a:pPr algn="ctr"/>
            <a:r>
              <a:rPr lang="en-GB" sz="1600" dirty="0" smtClean="0"/>
              <a:t>rates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000364" y="3500438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Business</a:t>
            </a:r>
          </a:p>
          <a:p>
            <a:pPr algn="ctr"/>
            <a:r>
              <a:rPr lang="en-GB" sz="1600" dirty="0" smtClean="0"/>
              <a:t>Costs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214942" y="357187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Prices</a:t>
            </a:r>
            <a:endParaRPr lang="en-GB" sz="1600" dirty="0"/>
          </a:p>
        </p:txBody>
      </p:sp>
      <p:pic>
        <p:nvPicPr>
          <p:cNvPr id="23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3143248"/>
            <a:ext cx="1357321" cy="180913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572396" y="357187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Demand</a:t>
            </a:r>
            <a:endParaRPr lang="en-GB" sz="1600" dirty="0"/>
          </a:p>
        </p:txBody>
      </p:sp>
      <p:sp>
        <p:nvSpPr>
          <p:cNvPr id="25" name="Up Arrow 24"/>
          <p:cNvSpPr/>
          <p:nvPr/>
        </p:nvSpPr>
        <p:spPr>
          <a:xfrm rot="10800000">
            <a:off x="1643042" y="3286124"/>
            <a:ext cx="714380" cy="1714512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857356" y="3286124"/>
            <a:ext cx="28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Decrease</a:t>
            </a:r>
            <a:endParaRPr lang="en-GB" sz="1200" dirty="0"/>
          </a:p>
        </p:txBody>
      </p:sp>
      <p:sp>
        <p:nvSpPr>
          <p:cNvPr id="27" name="Rectangle 26"/>
          <p:cNvSpPr/>
          <p:nvPr/>
        </p:nvSpPr>
        <p:spPr>
          <a:xfrm>
            <a:off x="2643174" y="5000636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857752" y="5000636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143768" y="5000636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14282" y="5731393"/>
            <a:ext cx="8715436" cy="9387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Extension: In the second scenario, what else could business do with their prices? What impact would this have on profit?</a:t>
            </a:r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1414"/>
            <a:ext cx="1357321" cy="1809132"/>
          </a:xfrm>
          <a:prstGeom prst="rect">
            <a:avLst/>
          </a:prstGeom>
          <a:noFill/>
        </p:spPr>
      </p:pic>
      <p:pic>
        <p:nvPicPr>
          <p:cNvPr id="7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71414"/>
            <a:ext cx="1357321" cy="1809132"/>
          </a:xfrm>
          <a:prstGeom prst="rect">
            <a:avLst/>
          </a:prstGeom>
          <a:noFill/>
        </p:spPr>
      </p:pic>
      <p:pic>
        <p:nvPicPr>
          <p:cNvPr id="8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71414"/>
            <a:ext cx="1357321" cy="180913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00166" y="50004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Interest </a:t>
            </a:r>
          </a:p>
          <a:p>
            <a:pPr algn="ctr"/>
            <a:r>
              <a:rPr lang="en-GB" sz="1600" dirty="0" smtClean="0"/>
              <a:t>rates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000496" y="42860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Consumer</a:t>
            </a:r>
          </a:p>
          <a:p>
            <a:pPr algn="ctr"/>
            <a:r>
              <a:rPr lang="en-GB" sz="1400" dirty="0" smtClean="0"/>
              <a:t>Spending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500042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Demand</a:t>
            </a:r>
            <a:endParaRPr lang="en-GB" sz="1600" dirty="0"/>
          </a:p>
        </p:txBody>
      </p:sp>
      <p:sp>
        <p:nvSpPr>
          <p:cNvPr id="14" name="Up Arrow 13"/>
          <p:cNvSpPr/>
          <p:nvPr/>
        </p:nvSpPr>
        <p:spPr>
          <a:xfrm>
            <a:off x="2643174" y="214290"/>
            <a:ext cx="714380" cy="1714512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857488" y="359142"/>
            <a:ext cx="28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Increase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3643306" y="1928802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57884" y="1928802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143248"/>
            <a:ext cx="1357321" cy="1809132"/>
          </a:xfrm>
          <a:prstGeom prst="rect">
            <a:avLst/>
          </a:prstGeom>
          <a:noFill/>
        </p:spPr>
      </p:pic>
      <p:pic>
        <p:nvPicPr>
          <p:cNvPr id="20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143248"/>
            <a:ext cx="1357321" cy="1809132"/>
          </a:xfrm>
          <a:prstGeom prst="rect">
            <a:avLst/>
          </a:prstGeom>
          <a:noFill/>
        </p:spPr>
      </p:pic>
      <p:pic>
        <p:nvPicPr>
          <p:cNvPr id="21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143248"/>
            <a:ext cx="1357321" cy="180913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500166" y="3571876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Interest </a:t>
            </a:r>
          </a:p>
          <a:p>
            <a:pPr algn="ctr"/>
            <a:r>
              <a:rPr lang="en-GB" sz="1600" dirty="0" smtClean="0"/>
              <a:t>rates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000496" y="350043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Consumer</a:t>
            </a:r>
          </a:p>
          <a:p>
            <a:pPr algn="ctr"/>
            <a:r>
              <a:rPr lang="en-GB" sz="1400" dirty="0" smtClean="0"/>
              <a:t>Spending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215074" y="3571876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Demand</a:t>
            </a:r>
            <a:endParaRPr lang="en-GB" sz="1600" dirty="0"/>
          </a:p>
        </p:txBody>
      </p:sp>
      <p:sp>
        <p:nvSpPr>
          <p:cNvPr id="27" name="Up Arrow 26"/>
          <p:cNvSpPr/>
          <p:nvPr/>
        </p:nvSpPr>
        <p:spPr>
          <a:xfrm rot="10800000">
            <a:off x="2643174" y="3286124"/>
            <a:ext cx="714380" cy="1714512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857488" y="3286124"/>
            <a:ext cx="28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Decrease</a:t>
            </a:r>
            <a:endParaRPr lang="en-GB" sz="1200" dirty="0"/>
          </a:p>
        </p:txBody>
      </p:sp>
      <p:sp>
        <p:nvSpPr>
          <p:cNvPr id="29" name="Rectangle 28"/>
          <p:cNvSpPr/>
          <p:nvPr/>
        </p:nvSpPr>
        <p:spPr>
          <a:xfrm>
            <a:off x="3643306" y="5000636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857884" y="5000636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14282" y="5731393"/>
            <a:ext cx="8715436" cy="9387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Extension: Why do interest rates affect consumer spending?</a:t>
            </a:r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1357321" cy="1809132"/>
          </a:xfrm>
          <a:prstGeom prst="rect">
            <a:avLst/>
          </a:prstGeom>
          <a:noFill/>
        </p:spPr>
      </p:pic>
      <p:pic>
        <p:nvPicPr>
          <p:cNvPr id="4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42852"/>
            <a:ext cx="1357321" cy="1809132"/>
          </a:xfrm>
          <a:prstGeom prst="rect">
            <a:avLst/>
          </a:prstGeom>
          <a:noFill/>
        </p:spPr>
      </p:pic>
      <p:pic>
        <p:nvPicPr>
          <p:cNvPr id="5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42852"/>
            <a:ext cx="1357321" cy="18091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571480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Inflation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50004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Interest Rates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571480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Demand</a:t>
            </a:r>
            <a:endParaRPr lang="en-GB" sz="1600" dirty="0"/>
          </a:p>
        </p:txBody>
      </p:sp>
      <p:sp>
        <p:nvSpPr>
          <p:cNvPr id="11" name="Up Arrow 10"/>
          <p:cNvSpPr/>
          <p:nvPr/>
        </p:nvSpPr>
        <p:spPr>
          <a:xfrm>
            <a:off x="2571736" y="285728"/>
            <a:ext cx="714380" cy="1714512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786050" y="430580"/>
            <a:ext cx="28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Increase</a:t>
            </a:r>
            <a:endParaRPr lang="en-GB" sz="1200" dirty="0"/>
          </a:p>
        </p:txBody>
      </p:sp>
      <p:sp>
        <p:nvSpPr>
          <p:cNvPr id="13" name="Rectangle 12"/>
          <p:cNvSpPr/>
          <p:nvPr/>
        </p:nvSpPr>
        <p:spPr>
          <a:xfrm>
            <a:off x="3571868" y="2000240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786446" y="2000240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857496"/>
            <a:ext cx="1357321" cy="1809132"/>
          </a:xfrm>
          <a:prstGeom prst="rect">
            <a:avLst/>
          </a:prstGeom>
          <a:noFill/>
        </p:spPr>
      </p:pic>
      <p:pic>
        <p:nvPicPr>
          <p:cNvPr id="17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857496"/>
            <a:ext cx="1357321" cy="1809132"/>
          </a:xfrm>
          <a:prstGeom prst="rect">
            <a:avLst/>
          </a:prstGeom>
          <a:noFill/>
        </p:spPr>
      </p:pic>
      <p:pic>
        <p:nvPicPr>
          <p:cNvPr id="18" name="Picture 2" descr="Image result for blank ball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496"/>
            <a:ext cx="1357321" cy="1809132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500166" y="3286124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Inflation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00496" y="3214686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Interest Rates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215074" y="3286124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Demand</a:t>
            </a:r>
            <a:endParaRPr lang="en-GB" sz="1600" dirty="0"/>
          </a:p>
        </p:txBody>
      </p:sp>
      <p:sp>
        <p:nvSpPr>
          <p:cNvPr id="22" name="Up Arrow 21"/>
          <p:cNvSpPr/>
          <p:nvPr/>
        </p:nvSpPr>
        <p:spPr>
          <a:xfrm rot="10800000">
            <a:off x="2643174" y="3000372"/>
            <a:ext cx="714380" cy="1714512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857488" y="3000372"/>
            <a:ext cx="285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Decrease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3643306" y="4714884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857884" y="4714884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14282" y="5731393"/>
            <a:ext cx="8715436" cy="9387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Extension: How do interest rates affect the amount of  money people save?</a:t>
            </a:r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134</Words>
  <Application>Microsoft Office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2017-04-23T07:59:30Z</dcterms:created>
  <dcterms:modified xsi:type="dcterms:W3CDTF">2017-04-23T08:40:50Z</dcterms:modified>
</cp:coreProperties>
</file>