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9" r:id="rId2"/>
    <p:sldId id="468" r:id="rId3"/>
    <p:sldId id="329" r:id="rId4"/>
    <p:sldId id="451" r:id="rId5"/>
    <p:sldId id="375" r:id="rId6"/>
    <p:sldId id="463" r:id="rId7"/>
    <p:sldId id="425" r:id="rId8"/>
    <p:sldId id="465" r:id="rId9"/>
    <p:sldId id="459" r:id="rId10"/>
    <p:sldId id="467" r:id="rId11"/>
    <p:sldId id="327" r:id="rId12"/>
  </p:sldIdLst>
  <p:sldSz cx="9144000" cy="6858000" type="screen4x3"/>
  <p:notesSz cx="6797675" cy="9928225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11/05/2019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11/05/2019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0584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436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73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3373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6375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7424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693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1.5 Understanding external influences on business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1.5.3 Legislation and business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y100.com/article/six-advertisements-that-were-so-misleading-they-had-to-be-banned--e16xpiGp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Legislation and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The impact of legislation on businesses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7" y="1430187"/>
            <a:ext cx="8765784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Many businesses believe all these laws mean too much time and money spent on government rules rather than competing with foreign companies.</a:t>
            </a:r>
          </a:p>
          <a:p>
            <a:pPr lvl="0"/>
            <a:r>
              <a:rPr lang="en-GB" sz="2600" dirty="0"/>
              <a:t>Rules may restrict creativity and innovation.</a:t>
            </a:r>
          </a:p>
          <a:p>
            <a:pPr lvl="0"/>
            <a:r>
              <a:rPr lang="en-GB" sz="2600" dirty="0"/>
              <a:t>Businesses particularly object to red tape.</a:t>
            </a:r>
          </a:p>
          <a:p>
            <a:pPr lvl="0"/>
            <a:r>
              <a:rPr lang="en-GB" sz="2600" dirty="0"/>
              <a:t>However, consumers need protection from businesses that have poor moral values.</a:t>
            </a:r>
          </a:p>
          <a:p>
            <a:r>
              <a:rPr lang="en-GB" sz="2600" dirty="0"/>
              <a:t>Sometimes the rules can actually make businesses more creative, e.g. ways to pay the minimum wage whilst still making a profit.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4116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119592" cy="4979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What is legislation?</a:t>
            </a:r>
          </a:p>
          <a:p>
            <a:pPr lvl="0"/>
            <a:r>
              <a:rPr lang="en-GB" dirty="0"/>
              <a:t>According to the Consumer Rights Act goods must be f___ for p_______?</a:t>
            </a:r>
          </a:p>
          <a:p>
            <a:pPr lvl="0"/>
            <a:r>
              <a:rPr lang="en-GB" dirty="0"/>
              <a:t>Name one right under the Consumer Rights Act.</a:t>
            </a:r>
          </a:p>
          <a:p>
            <a:pPr lvl="0"/>
            <a:r>
              <a:rPr lang="en-GB" dirty="0"/>
              <a:t>Name one thing the Trade Description Act stops businesses doing.</a:t>
            </a:r>
          </a:p>
          <a:p>
            <a:pPr lvl="0"/>
            <a:r>
              <a:rPr lang="en-GB" dirty="0"/>
              <a:t>What type of discrimination still seems to exist within certain businesses?</a:t>
            </a:r>
          </a:p>
          <a:p>
            <a:r>
              <a:rPr lang="en-GB" dirty="0"/>
              <a:t>Give one reason why legislation may be seen as bad for businesses.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Legislation and business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The purpose of legislation</a:t>
            </a:r>
          </a:p>
          <a:p>
            <a:pPr lvl="0"/>
            <a:r>
              <a:rPr lang="en-GB" dirty="0"/>
              <a:t>Consumer protection legislation</a:t>
            </a:r>
          </a:p>
          <a:p>
            <a:pPr lvl="0"/>
            <a:r>
              <a:rPr lang="en-GB" dirty="0"/>
              <a:t>Other key Acts</a:t>
            </a:r>
          </a:p>
          <a:p>
            <a:pPr lvl="0"/>
            <a:r>
              <a:rPr lang="en-GB" dirty="0"/>
              <a:t>Employment legislation</a:t>
            </a:r>
          </a:p>
          <a:p>
            <a:r>
              <a:rPr lang="en-GB" dirty="0"/>
              <a:t>The impact of legislation on businesses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300" b="1" dirty="0">
                <a:solidFill>
                  <a:srgbClr val="C0504D"/>
                </a:solidFill>
              </a:rPr>
              <a:t>Legislation</a:t>
            </a:r>
          </a:p>
          <a:p>
            <a:pPr lvl="0"/>
            <a:r>
              <a:rPr lang="en-GB" sz="2300" dirty="0"/>
              <a:t>Laws passed by acts of parliament. Breaking these laws may result in a fine or even a prison sentence.</a:t>
            </a:r>
          </a:p>
          <a:p>
            <a:pPr marL="0" indent="0">
              <a:buNone/>
            </a:pPr>
            <a:r>
              <a:rPr lang="en-GB" sz="2300" b="1" dirty="0">
                <a:solidFill>
                  <a:srgbClr val="C0504D"/>
                </a:solidFill>
              </a:rPr>
              <a:t>Consumer law</a:t>
            </a:r>
          </a:p>
          <a:p>
            <a:pPr lvl="0"/>
            <a:r>
              <a:rPr lang="en-GB" sz="2300" dirty="0"/>
              <a:t>Acts of parliament that are intended to protect customers from misleading or dangerous practices by companies</a:t>
            </a:r>
          </a:p>
          <a:p>
            <a:pPr marL="0" indent="0">
              <a:buNone/>
            </a:pPr>
            <a:r>
              <a:rPr lang="en-GB" sz="2300" b="1" dirty="0">
                <a:solidFill>
                  <a:srgbClr val="C0504D"/>
                </a:solidFill>
              </a:rPr>
              <a:t>Consumer rights</a:t>
            </a:r>
          </a:p>
          <a:p>
            <a:pPr lvl="0"/>
            <a:r>
              <a:rPr lang="en-GB" sz="2300" dirty="0"/>
              <a:t>Laws that empower the consumer to demand certain minimum standards from every business supplier</a:t>
            </a:r>
          </a:p>
          <a:p>
            <a:pPr marL="0" indent="0">
              <a:buNone/>
            </a:pPr>
            <a:r>
              <a:rPr lang="en-GB" sz="2300" b="1" dirty="0">
                <a:solidFill>
                  <a:srgbClr val="C0504D"/>
                </a:solidFill>
              </a:rPr>
              <a:t>Red tape</a:t>
            </a:r>
          </a:p>
          <a:p>
            <a:r>
              <a:rPr lang="en-GB" sz="2300" dirty="0"/>
              <a:t>The term given to laws that (some people say) tie the hands of businesspeople, making it hard to act entrepreneurially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is the purpose of legislation?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8345928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Legislation is law created by parliament. A type of legislation that affects a business is called an Act.</a:t>
            </a:r>
          </a:p>
          <a:p>
            <a:pPr lvl="0"/>
            <a:r>
              <a:rPr lang="en-GB" dirty="0"/>
              <a:t>Rights created by an Act of parliament try and protect groups of people, such as consumers or workers.</a:t>
            </a:r>
          </a:p>
          <a:p>
            <a:r>
              <a:rPr lang="en-GB" dirty="0"/>
              <a:t>Obligations created by an Act of parliament try and force businesses to do the right thing in a given situation, e.g. pay workers a fair amount per hour.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2602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67785" y="2308634"/>
            <a:ext cx="3013452" cy="3709958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dirty="0"/>
              <a:t>What is consumer protection legislation?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5557461" cy="4823532"/>
          </a:xfrm>
        </p:spPr>
        <p:txBody>
          <a:bodyPr/>
          <a:lstStyle/>
          <a:p>
            <a:pPr lvl="0"/>
            <a:r>
              <a:rPr lang="en-GB" sz="2000" dirty="0"/>
              <a:t>Consumer laws are acts of parliament that protect customers from misleading or dangerous practices by companies.</a:t>
            </a:r>
          </a:p>
          <a:p>
            <a:pPr lvl="0"/>
            <a:r>
              <a:rPr lang="en-GB" sz="2000" dirty="0"/>
              <a:t>Consumer laws try to protect consumers from being harmed. For example, tobacco companies knew the risks of smoking long before the public did.</a:t>
            </a:r>
          </a:p>
          <a:p>
            <a:pPr lvl="0"/>
            <a:r>
              <a:rPr lang="en-GB" sz="2000" dirty="0"/>
              <a:t>Consumer laws try and stop businesses making false statements about their products – such as this Guinness advert.</a:t>
            </a:r>
          </a:p>
          <a:p>
            <a:r>
              <a:rPr lang="en-GB" sz="2000" dirty="0"/>
              <a:t>Consumer laws try and prevent the selling of unsafe food or other products.</a:t>
            </a:r>
          </a:p>
        </p:txBody>
      </p:sp>
    </p:spTree>
    <p:extLst>
      <p:ext uri="{BB962C8B-B14F-4D97-AF65-F5344CB8AC3E}">
        <p14:creationId xmlns:p14="http://schemas.microsoft.com/office/powerpoint/2010/main" xmlns="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Consumer Rights Act 2015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666918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This Act gives consumers various rights, including the right to return a faulty product. </a:t>
            </a:r>
          </a:p>
          <a:p>
            <a:pPr lvl="0"/>
            <a:r>
              <a:rPr lang="en-GB" dirty="0"/>
              <a:t>Goods must be fit for purpose and be free from defects, and be safe and long lasting in keeping with the type of product.</a:t>
            </a:r>
          </a:p>
          <a:p>
            <a:pPr lvl="0"/>
            <a:r>
              <a:rPr lang="en-GB" dirty="0"/>
              <a:t>The consumer has the right to a refund or repair at the businesses expense if the good is not fit for purpose.</a:t>
            </a:r>
          </a:p>
          <a:p>
            <a:r>
              <a:rPr lang="en-GB" dirty="0"/>
              <a:t>It is the seller of the product, not the manufacturer, who must correct any problem.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983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Trade Descriptions Act 1968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7" y="1430187"/>
            <a:ext cx="6109722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This Act forces businesses to ensure any claims made about products are ‘demonstrably true’, i.e. evidence is available.</a:t>
            </a:r>
          </a:p>
          <a:p>
            <a:pPr lvl="0"/>
            <a:r>
              <a:rPr lang="en-GB" dirty="0"/>
              <a:t>It is an offence for businesses to use false or misleading statements, or to misleadingly label goods or services</a:t>
            </a:r>
          </a:p>
          <a:p>
            <a:r>
              <a:rPr lang="en-GB" dirty="0"/>
              <a:t>A business found guilty of an offence is committing a crime and can be punished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6473227" y="3425308"/>
            <a:ext cx="2190939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Banned advertisements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0495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Other key 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250459" cy="4695976"/>
          </a:xfrm>
        </p:spPr>
        <p:txBody>
          <a:bodyPr>
            <a:noAutofit/>
          </a:bodyPr>
          <a:lstStyle/>
          <a:p>
            <a:pPr lvl="0"/>
            <a:r>
              <a:rPr lang="en-GB" b="1" dirty="0">
                <a:solidFill>
                  <a:srgbClr val="C0504D"/>
                </a:solidFill>
              </a:rPr>
              <a:t>Consumer Credit Act 1974:</a:t>
            </a:r>
            <a:r>
              <a:rPr lang="en-GB" dirty="0"/>
              <a:t> Every item sold on credit must have clear annual percentage interest rate charged shown.</a:t>
            </a:r>
          </a:p>
          <a:p>
            <a:pPr lvl="0"/>
            <a:r>
              <a:rPr lang="en-GB" b="1" dirty="0">
                <a:solidFill>
                  <a:srgbClr val="C0504D"/>
                </a:solidFill>
              </a:rPr>
              <a:t>Weights and Measures Act 1985:</a:t>
            </a:r>
            <a:r>
              <a:rPr lang="en-GB" dirty="0"/>
              <a:t> The weight shown on packaging must be the weight of the product</a:t>
            </a:r>
          </a:p>
          <a:p>
            <a:r>
              <a:rPr lang="en-GB" b="1" dirty="0">
                <a:solidFill>
                  <a:srgbClr val="C0504D"/>
                </a:solidFill>
              </a:rPr>
              <a:t>Food Safety Act 1990:</a:t>
            </a:r>
            <a:r>
              <a:rPr lang="en-GB" dirty="0"/>
              <a:t> To stop customers becoming ill from eating prepared food, staff must have hygiene training.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5504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Employment legislation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6544288" cy="4823532"/>
          </a:xfrm>
        </p:spPr>
        <p:txBody>
          <a:bodyPr/>
          <a:lstStyle/>
          <a:p>
            <a:pPr lvl="0"/>
            <a:r>
              <a:rPr lang="en-GB" sz="2000" b="1" dirty="0">
                <a:solidFill>
                  <a:srgbClr val="C0504D"/>
                </a:solidFill>
              </a:rPr>
              <a:t>Equality Act 2010: </a:t>
            </a:r>
            <a:r>
              <a:rPr lang="en-GB" sz="2000" dirty="0"/>
              <a:t>This helps prevent discrimination when businesses recruit new staff – a business cannot discriminate based on gender, ethnicity and those with disabilities.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Equal Pay Act: </a:t>
            </a:r>
            <a:r>
              <a:rPr lang="en-GB" sz="2000" dirty="0"/>
              <a:t>This Act ensurse workers doing the same job are paid the same money, e.g. in 2015 average pay for men is 20% more than that for women in full time work.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Discrimination: </a:t>
            </a:r>
            <a:r>
              <a:rPr lang="en-GB" sz="2000" dirty="0"/>
              <a:t>Legislation exists to try and prevent </a:t>
            </a:r>
            <a:br>
              <a:rPr lang="en-GB" sz="2000" dirty="0"/>
            </a:br>
            <a:r>
              <a:rPr lang="en-GB" sz="2000" dirty="0"/>
              <a:t>some forms of discrimination.</a:t>
            </a:r>
          </a:p>
          <a:p>
            <a:pPr lvl="0"/>
            <a:r>
              <a:rPr lang="en-GB" sz="2000" dirty="0"/>
              <a:t>However, look at the chart for John Lewis.</a:t>
            </a:r>
          </a:p>
          <a:p>
            <a:r>
              <a:rPr lang="en-GB" sz="2000" dirty="0"/>
              <a:t>Where are males more dominant than females?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39718" y="3730029"/>
            <a:ext cx="4181343" cy="240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74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6349</TotalTime>
  <Words>733</Words>
  <Application>Microsoft Office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Legislation and business</vt:lpstr>
      <vt:lpstr>Legislation and business</vt:lpstr>
      <vt:lpstr>Key words</vt:lpstr>
      <vt:lpstr>What is the purpose of legislation?</vt:lpstr>
      <vt:lpstr>What is consumer protection legislation?</vt:lpstr>
      <vt:lpstr>Consumer Rights Act 2015</vt:lpstr>
      <vt:lpstr>Trade Descriptions Act 1968</vt:lpstr>
      <vt:lpstr>Other key Acts</vt:lpstr>
      <vt:lpstr>Employment legislation</vt:lpstr>
      <vt:lpstr>The impact of legislation on businesses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600</cp:revision>
  <dcterms:created xsi:type="dcterms:W3CDTF">2012-02-07T12:53:50Z</dcterms:created>
  <dcterms:modified xsi:type="dcterms:W3CDTF">2019-05-11T07:54:37Z</dcterms:modified>
</cp:coreProperties>
</file>