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93" r:id="rId3"/>
    <p:sldId id="329" r:id="rId4"/>
    <p:sldId id="351" r:id="rId5"/>
    <p:sldId id="361" r:id="rId6"/>
    <p:sldId id="389" r:id="rId7"/>
    <p:sldId id="390" r:id="rId8"/>
    <p:sldId id="392" r:id="rId9"/>
    <p:sldId id="327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207" autoAdjust="0"/>
  </p:normalViewPr>
  <p:slideViewPr>
    <p:cSldViewPr snapToGrid="0" snapToObjects="1"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pPr/>
              <a:t>02/12/2018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pPr/>
              <a:t>02/12/2018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15602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033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0348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378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128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1.2 Spotting a business opportunity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1.2.3 Market segmentation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mapping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mapping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What market mapping is</a:t>
            </a:r>
          </a:p>
          <a:p>
            <a:pPr lvl="0"/>
            <a:r>
              <a:rPr lang="en-GB" dirty="0"/>
              <a:t>Examples of market maps</a:t>
            </a:r>
          </a:p>
          <a:p>
            <a:pPr lvl="0"/>
            <a:r>
              <a:rPr lang="en-GB" dirty="0"/>
              <a:t>Benefits of market mapping</a:t>
            </a:r>
          </a:p>
          <a:p>
            <a:r>
              <a:rPr lang="en-GB" dirty="0"/>
              <a:t>Drawbacks of market mapping</a:t>
            </a:r>
          </a:p>
        </p:txBody>
      </p:sp>
    </p:spTree>
    <p:extLst>
      <p:ext uri="{BB962C8B-B14F-4D97-AF65-F5344CB8AC3E}">
        <p14:creationId xmlns:p14="http://schemas.microsoft.com/office/powerpoint/2010/main" xmlns="" val="96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(The) competition</a:t>
            </a:r>
          </a:p>
          <a:p>
            <a:pPr lvl="0"/>
            <a:r>
              <a:rPr lang="en-GB" dirty="0"/>
              <a:t>Companies operating in your market or market sector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Gap in the market</a:t>
            </a:r>
          </a:p>
          <a:p>
            <a:pPr lvl="0"/>
            <a:r>
              <a:rPr lang="en-GB" dirty="0"/>
              <a:t>An area on a market map where few or no existing brands operate, implying a business opportunity to fill an unmet consumer need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Market map</a:t>
            </a:r>
          </a:p>
          <a:p>
            <a:r>
              <a:rPr lang="en-GB" dirty="0"/>
              <a:t>Measuring where existing brands sit on a two-factor grid, e.g. young/old compared with high price/low price</a:t>
            </a:r>
          </a:p>
        </p:txBody>
      </p:sp>
    </p:spTree>
    <p:extLst>
      <p:ext uri="{BB962C8B-B14F-4D97-AF65-F5344CB8AC3E}">
        <p14:creationId xmlns:p14="http://schemas.microsoft.com/office/powerpoint/2010/main" xmlns="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market mapping?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205192" cy="4695976"/>
          </a:xfrm>
        </p:spPr>
        <p:txBody>
          <a:bodyPr>
            <a:noAutofit/>
          </a:bodyPr>
          <a:lstStyle/>
          <a:p>
            <a:pPr lvl="0"/>
            <a:r>
              <a:rPr lang="en-GB" b="1" dirty="0">
                <a:solidFill>
                  <a:srgbClr val="C0504D"/>
                </a:solidFill>
              </a:rPr>
              <a:t>Market mapping</a:t>
            </a:r>
            <a:r>
              <a:rPr lang="en-GB" dirty="0"/>
              <a:t> is a way of measuring where existing products sit on a two-factor grid.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Young/old compared with high price/low price.</a:t>
            </a:r>
          </a:p>
          <a:p>
            <a:r>
              <a:rPr lang="en-GB" dirty="0"/>
              <a:t>A market map should consist of the key features of the market on the diagram.</a:t>
            </a:r>
          </a:p>
        </p:txBody>
      </p:sp>
    </p:spTree>
    <p:extLst>
      <p:ext uri="{BB962C8B-B14F-4D97-AF65-F5344CB8AC3E}">
        <p14:creationId xmlns:p14="http://schemas.microsoft.com/office/powerpoint/2010/main" xmlns="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88460" y="1535861"/>
            <a:ext cx="4155540" cy="3628855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market map – Chocolate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833184" cy="4702804"/>
          </a:xfrm>
        </p:spPr>
        <p:txBody>
          <a:bodyPr/>
          <a:lstStyle/>
          <a:p>
            <a:r>
              <a:rPr lang="en-GB" sz="2000" dirty="0"/>
              <a:t>Key features of the chocolate market could include:</a:t>
            </a:r>
          </a:p>
          <a:p>
            <a:pPr lvl="1"/>
            <a:r>
              <a:rPr lang="en-GB" sz="2000" dirty="0"/>
              <a:t>Luxury vs everyday chocolate</a:t>
            </a:r>
          </a:p>
          <a:p>
            <a:pPr lvl="1"/>
            <a:r>
              <a:rPr lang="en-GB" sz="2000" dirty="0"/>
              <a:t>Filling vs light</a:t>
            </a:r>
          </a:p>
          <a:p>
            <a:pPr lvl="0"/>
            <a:r>
              <a:rPr lang="en-GB" sz="2000" dirty="0"/>
              <a:t>The diagram shows how a market map might look.</a:t>
            </a:r>
          </a:p>
          <a:p>
            <a:pPr lvl="0"/>
            <a:r>
              <a:rPr lang="en-GB" sz="2000" dirty="0"/>
              <a:t>To gain this information means a lot of market research which is time expensive.</a:t>
            </a:r>
          </a:p>
          <a:p>
            <a:pPr lvl="0"/>
            <a:r>
              <a:rPr lang="en-GB" sz="2000" dirty="0"/>
              <a:t>From customer opinions and looking at the market map a business like Cadbury might decide to fill the gap for a product on the top left of the diagram.</a:t>
            </a:r>
          </a:p>
          <a:p>
            <a:r>
              <a:rPr lang="en-GB" sz="2000" dirty="0"/>
              <a:t>A luxury filling style chocolate appears to have little competition at the moment.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8361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factors when market mapping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205192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Business often use what they regard as the most important factors to complete a market map:</a:t>
            </a:r>
          </a:p>
          <a:p>
            <a:pPr lvl="0"/>
            <a:r>
              <a:rPr lang="en-GB" dirty="0"/>
              <a:t>High priced/low priced</a:t>
            </a:r>
          </a:p>
          <a:p>
            <a:pPr lvl="0"/>
            <a:r>
              <a:rPr lang="en-GB" dirty="0"/>
              <a:t>For young/for old</a:t>
            </a:r>
          </a:p>
          <a:p>
            <a:pPr lvl="0"/>
            <a:r>
              <a:rPr lang="en-GB" dirty="0"/>
              <a:t>For men/for women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Careful market research needs completing to decide on the right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163123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market mapping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4235654" cy="4702804"/>
          </a:xfrm>
        </p:spPr>
        <p:txBody>
          <a:bodyPr/>
          <a:lstStyle/>
          <a:p>
            <a:pPr lvl="0"/>
            <a:r>
              <a:rPr lang="en-GB" sz="2200" dirty="0"/>
              <a:t>Market mapping is a clear way of displaying products in a market and potential gaps to fill</a:t>
            </a:r>
          </a:p>
          <a:p>
            <a:pPr lvl="0"/>
            <a:r>
              <a:rPr lang="en-GB" sz="2200" dirty="0"/>
              <a:t>It summarises a lot of complex information in an easily accessible diagram.</a:t>
            </a:r>
          </a:p>
          <a:p>
            <a:pPr lvl="0"/>
            <a:r>
              <a:rPr lang="en-GB" sz="2200" dirty="0"/>
              <a:t>Factors can be adapted for numerous business situations.</a:t>
            </a:r>
          </a:p>
          <a:p>
            <a:r>
              <a:rPr lang="en-GB" sz="2200" dirty="0"/>
              <a:t>Market mapping shows where competitor products are positioned in a market compared to the others.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EF5E4"/>
              </a:clrFrom>
              <a:clrTo>
                <a:srgbClr val="FEF5E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56004" y="1777163"/>
            <a:ext cx="4399983" cy="34140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2957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Drawbacks of market mapping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6" y="1430187"/>
            <a:ext cx="7205192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Deciding what are the most important factors is very difficult.</a:t>
            </a:r>
          </a:p>
          <a:p>
            <a:pPr lvl="0"/>
            <a:r>
              <a:rPr lang="en-GB" dirty="0"/>
              <a:t>Market mapping requires a large investment of time and money in market research to provide a reliable market map.</a:t>
            </a:r>
          </a:p>
          <a:p>
            <a:pPr lvl="0"/>
            <a:r>
              <a:rPr lang="en-GB" dirty="0"/>
              <a:t>The map is only based on two variables so may not give the full picture,</a:t>
            </a:r>
          </a:p>
          <a:p>
            <a:r>
              <a:rPr lang="en-GB" dirty="0"/>
              <a:t>Maps can show bias and could lead to wrong and expensive business decisions.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28643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497804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Write down or discuss the answers to these </a:t>
            </a:r>
            <a:br>
              <a:rPr lang="en-GB" sz="2000" dirty="0"/>
            </a:br>
            <a:r>
              <a:rPr lang="en-GB" sz="2000" dirty="0"/>
              <a:t>questions.</a:t>
            </a:r>
          </a:p>
          <a:p>
            <a:pPr lvl="0"/>
            <a:r>
              <a:rPr lang="en-GB" sz="2000" dirty="0"/>
              <a:t>Draw the market map shown.</a:t>
            </a:r>
          </a:p>
          <a:p>
            <a:pPr lvl="0"/>
            <a:r>
              <a:rPr lang="en-GB" sz="2000" dirty="0"/>
              <a:t>Place the iPhone 6s in the correct place in </a:t>
            </a:r>
            <a:br>
              <a:rPr lang="en-GB" sz="2000" dirty="0"/>
            </a:br>
            <a:r>
              <a:rPr lang="en-GB" sz="2000" dirty="0"/>
              <a:t>the mobile phone market. Explain your choice.</a:t>
            </a:r>
          </a:p>
          <a:p>
            <a:pPr lvl="0"/>
            <a:r>
              <a:rPr lang="en-GB" sz="2000" dirty="0"/>
              <a:t>Place Tesco value baked beans in the grocery market. Explain you choice.</a:t>
            </a:r>
          </a:p>
          <a:p>
            <a:pPr lvl="0"/>
            <a:r>
              <a:rPr lang="en-GB" sz="2000" dirty="0"/>
              <a:t>Give one drawback for a small business of using market mapping. Explain your choice.</a:t>
            </a:r>
          </a:p>
          <a:p>
            <a:r>
              <a:rPr lang="en-GB" sz="2000" dirty="0"/>
              <a:t>Give one benefit of using market mapping for a car manufacturer?  Explain your choice.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655" y="1062298"/>
            <a:ext cx="3914344" cy="352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5932</TotalTime>
  <Words>411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Market mapping</vt:lpstr>
      <vt:lpstr>Market mapping</vt:lpstr>
      <vt:lpstr>Key words</vt:lpstr>
      <vt:lpstr>What is market mapping?</vt:lpstr>
      <vt:lpstr>Example market map – Chocolate</vt:lpstr>
      <vt:lpstr>Key factors when market mapping </vt:lpstr>
      <vt:lpstr>Benefits of market mapping</vt:lpstr>
      <vt:lpstr>Drawbacks of market mapping</vt:lpstr>
      <vt:lpstr>Summary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user</cp:lastModifiedBy>
  <cp:revision>477</cp:revision>
  <dcterms:created xsi:type="dcterms:W3CDTF">2012-02-07T12:53:50Z</dcterms:created>
  <dcterms:modified xsi:type="dcterms:W3CDTF">2018-12-02T19:42:25Z</dcterms:modified>
</cp:coreProperties>
</file>