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2" r:id="rId3"/>
    <p:sldId id="294" r:id="rId4"/>
    <p:sldId id="295" r:id="rId5"/>
    <p:sldId id="306" r:id="rId6"/>
    <p:sldId id="296" r:id="rId7"/>
    <p:sldId id="297" r:id="rId8"/>
    <p:sldId id="303" r:id="rId9"/>
    <p:sldId id="298" r:id="rId10"/>
    <p:sldId id="299" r:id="rId11"/>
    <p:sldId id="305" r:id="rId12"/>
    <p:sldId id="300" r:id="rId13"/>
    <p:sldId id="301" r:id="rId14"/>
    <p:sldId id="302"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1C65"/>
    <a:srgbClr val="2F4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74B06-8ACD-4CBC-811C-6C5BD3877C58}" type="doc">
      <dgm:prSet loTypeId="urn:microsoft.com/office/officeart/2005/8/layout/cycle8" loCatId="cycle" qsTypeId="urn:microsoft.com/office/officeart/2005/8/quickstyle/simple1" qsCatId="simple" csTypeId="urn:microsoft.com/office/officeart/2005/8/colors/accent0_1" csCatId="mainScheme" phldr="1"/>
      <dgm:spPr/>
    </dgm:pt>
    <dgm:pt modelId="{6775E51E-51DC-41B5-9AF1-5BC893598E6B}">
      <dgm:prSet phldrT="[Text]" custT="1"/>
      <dgm:spPr/>
      <dgm:t>
        <a:bodyPr/>
        <a:lstStyle/>
        <a:p>
          <a:r>
            <a:rPr lang="en-GB" sz="1400" b="1" dirty="0" smtClean="0"/>
            <a:t>Price</a:t>
          </a:r>
          <a:endParaRPr lang="en-GB" sz="1400" b="1" dirty="0"/>
        </a:p>
      </dgm:t>
    </dgm:pt>
    <dgm:pt modelId="{3A30B2B9-0B8D-4051-AC0A-4A92130125CD}" type="parTrans" cxnId="{27012454-BE27-4FB8-AA34-8D8606A347CC}">
      <dgm:prSet/>
      <dgm:spPr/>
      <dgm:t>
        <a:bodyPr/>
        <a:lstStyle/>
        <a:p>
          <a:endParaRPr lang="en-GB" sz="2400"/>
        </a:p>
      </dgm:t>
    </dgm:pt>
    <dgm:pt modelId="{D88BB50B-9D8D-449B-B300-B33D866A01B5}" type="sibTrans" cxnId="{27012454-BE27-4FB8-AA34-8D8606A347CC}">
      <dgm:prSet/>
      <dgm:spPr/>
      <dgm:t>
        <a:bodyPr/>
        <a:lstStyle/>
        <a:p>
          <a:endParaRPr lang="en-GB" sz="2400"/>
        </a:p>
      </dgm:t>
    </dgm:pt>
    <dgm:pt modelId="{D86CCFEB-E611-4F8A-ADCC-885A73EF946E}">
      <dgm:prSet phldrT="[Text]" custT="1"/>
      <dgm:spPr/>
      <dgm:t>
        <a:bodyPr/>
        <a:lstStyle/>
        <a:p>
          <a:r>
            <a:rPr lang="en-GB" sz="1400" b="1" dirty="0" smtClean="0"/>
            <a:t>Product</a:t>
          </a:r>
          <a:endParaRPr lang="en-GB" sz="1400" b="1" dirty="0"/>
        </a:p>
      </dgm:t>
    </dgm:pt>
    <dgm:pt modelId="{3FD39977-653D-43BF-9E97-14520E7371A4}" type="parTrans" cxnId="{C819063A-36D7-4721-ACA5-BE5C4E7CB74F}">
      <dgm:prSet/>
      <dgm:spPr/>
      <dgm:t>
        <a:bodyPr/>
        <a:lstStyle/>
        <a:p>
          <a:endParaRPr lang="en-GB" sz="2400"/>
        </a:p>
      </dgm:t>
    </dgm:pt>
    <dgm:pt modelId="{66BD4C65-1012-48DB-B962-C658FDD348A9}" type="sibTrans" cxnId="{C819063A-36D7-4721-ACA5-BE5C4E7CB74F}">
      <dgm:prSet/>
      <dgm:spPr/>
      <dgm:t>
        <a:bodyPr/>
        <a:lstStyle/>
        <a:p>
          <a:endParaRPr lang="en-GB" sz="2400"/>
        </a:p>
      </dgm:t>
    </dgm:pt>
    <dgm:pt modelId="{815AD680-9E12-4056-AEB2-D88A4784BD08}">
      <dgm:prSet phldrT="[Text]" custT="1"/>
      <dgm:spPr/>
      <dgm:t>
        <a:bodyPr/>
        <a:lstStyle/>
        <a:p>
          <a:r>
            <a:rPr lang="en-GB" sz="1200" b="1" dirty="0" smtClean="0"/>
            <a:t>Promotion</a:t>
          </a:r>
          <a:endParaRPr lang="en-GB" sz="1200" b="1" dirty="0"/>
        </a:p>
      </dgm:t>
    </dgm:pt>
    <dgm:pt modelId="{6B8632A4-8C54-4368-8073-D3C413354593}" type="parTrans" cxnId="{099E5E26-61AF-44A4-8615-0D7FCD3F50F4}">
      <dgm:prSet/>
      <dgm:spPr/>
      <dgm:t>
        <a:bodyPr/>
        <a:lstStyle/>
        <a:p>
          <a:endParaRPr lang="en-GB" sz="2400"/>
        </a:p>
      </dgm:t>
    </dgm:pt>
    <dgm:pt modelId="{7F6A12E4-2B88-48D8-A1F8-526F5A40CB45}" type="sibTrans" cxnId="{099E5E26-61AF-44A4-8615-0D7FCD3F50F4}">
      <dgm:prSet/>
      <dgm:spPr/>
      <dgm:t>
        <a:bodyPr/>
        <a:lstStyle/>
        <a:p>
          <a:endParaRPr lang="en-GB" sz="2400"/>
        </a:p>
      </dgm:t>
    </dgm:pt>
    <dgm:pt modelId="{0E1A0B77-8E22-45AA-9686-36FFA4275933}">
      <dgm:prSet phldrT="[Text]" custT="1"/>
      <dgm:spPr/>
      <dgm:t>
        <a:bodyPr/>
        <a:lstStyle/>
        <a:p>
          <a:r>
            <a:rPr lang="en-GB" sz="1400" b="1" dirty="0" smtClean="0"/>
            <a:t>Place</a:t>
          </a:r>
          <a:endParaRPr lang="en-GB" sz="1400" b="1" dirty="0"/>
        </a:p>
      </dgm:t>
    </dgm:pt>
    <dgm:pt modelId="{0C3C51E9-5997-4B2F-B627-B83432FDE251}" type="parTrans" cxnId="{5F3BC07E-D40E-48C3-810B-0EC0EE7F3A5C}">
      <dgm:prSet/>
      <dgm:spPr/>
      <dgm:t>
        <a:bodyPr/>
        <a:lstStyle/>
        <a:p>
          <a:endParaRPr lang="en-GB" sz="2400"/>
        </a:p>
      </dgm:t>
    </dgm:pt>
    <dgm:pt modelId="{9BFEDC16-F068-4A37-8744-4289AB71AC81}" type="sibTrans" cxnId="{5F3BC07E-D40E-48C3-810B-0EC0EE7F3A5C}">
      <dgm:prSet/>
      <dgm:spPr/>
      <dgm:t>
        <a:bodyPr/>
        <a:lstStyle/>
        <a:p>
          <a:endParaRPr lang="en-GB" sz="2400"/>
        </a:p>
      </dgm:t>
    </dgm:pt>
    <dgm:pt modelId="{162A87EA-AFF8-4703-98EC-4DBE27C65553}">
      <dgm:prSet phldrT="[Text]" custT="1"/>
      <dgm:spPr>
        <a:solidFill>
          <a:schemeClr val="accent6">
            <a:lumMod val="75000"/>
          </a:schemeClr>
        </a:solidFill>
      </dgm:spPr>
      <dgm:t>
        <a:bodyPr/>
        <a:lstStyle/>
        <a:p>
          <a:r>
            <a:rPr lang="en-GB" sz="1600" b="1" dirty="0" smtClean="0">
              <a:solidFill>
                <a:schemeClr val="bg1"/>
              </a:solidFill>
            </a:rPr>
            <a:t>People</a:t>
          </a:r>
          <a:endParaRPr lang="en-GB" sz="1600" b="1" dirty="0">
            <a:solidFill>
              <a:schemeClr val="bg1"/>
            </a:solidFill>
          </a:endParaRPr>
        </a:p>
      </dgm:t>
    </dgm:pt>
    <dgm:pt modelId="{451D2D81-6ED1-4319-BF1D-B71E9AE6BEA5}" type="parTrans" cxnId="{1BE654E6-7B1D-4D10-BBED-C92B05BA298F}">
      <dgm:prSet/>
      <dgm:spPr/>
      <dgm:t>
        <a:bodyPr/>
        <a:lstStyle/>
        <a:p>
          <a:endParaRPr lang="en-GB" sz="2400"/>
        </a:p>
      </dgm:t>
    </dgm:pt>
    <dgm:pt modelId="{2DDA9A86-CC09-42C4-8EDD-EDC5A405BB5F}" type="sibTrans" cxnId="{1BE654E6-7B1D-4D10-BBED-C92B05BA298F}">
      <dgm:prSet/>
      <dgm:spPr/>
      <dgm:t>
        <a:bodyPr/>
        <a:lstStyle/>
        <a:p>
          <a:endParaRPr lang="en-GB" sz="2400"/>
        </a:p>
      </dgm:t>
    </dgm:pt>
    <dgm:pt modelId="{196E94B5-A9F8-4215-A017-244A1E74F4A7}">
      <dgm:prSet phldrT="[Text]" custT="1"/>
      <dgm:spPr>
        <a:solidFill>
          <a:schemeClr val="accent2">
            <a:lumMod val="75000"/>
          </a:schemeClr>
        </a:solidFill>
      </dgm:spPr>
      <dgm:t>
        <a:bodyPr/>
        <a:lstStyle/>
        <a:p>
          <a:r>
            <a:rPr lang="en-GB" sz="1600" b="1" dirty="0" smtClean="0">
              <a:solidFill>
                <a:schemeClr val="bg1"/>
              </a:solidFill>
            </a:rPr>
            <a:t>Process</a:t>
          </a:r>
          <a:endParaRPr lang="en-GB" sz="1600" b="1" dirty="0">
            <a:solidFill>
              <a:schemeClr val="bg1"/>
            </a:solidFill>
          </a:endParaRPr>
        </a:p>
      </dgm:t>
    </dgm:pt>
    <dgm:pt modelId="{FFD0BA0B-9129-4332-A0B6-51208296B3BB}" type="parTrans" cxnId="{CF80ED7D-51E3-43B9-9800-BD906042E5DE}">
      <dgm:prSet/>
      <dgm:spPr/>
      <dgm:t>
        <a:bodyPr/>
        <a:lstStyle/>
        <a:p>
          <a:endParaRPr lang="en-GB" sz="2400"/>
        </a:p>
      </dgm:t>
    </dgm:pt>
    <dgm:pt modelId="{6EDCEEE8-D4E9-495A-952B-7F69C1F78A3D}" type="sibTrans" cxnId="{CF80ED7D-51E3-43B9-9800-BD906042E5DE}">
      <dgm:prSet/>
      <dgm:spPr/>
      <dgm:t>
        <a:bodyPr/>
        <a:lstStyle/>
        <a:p>
          <a:endParaRPr lang="en-GB" sz="2400"/>
        </a:p>
      </dgm:t>
    </dgm:pt>
    <dgm:pt modelId="{4EED5867-D46D-4741-9D60-4994087A3E03}">
      <dgm:prSet phldrT="[Text]" custT="1"/>
      <dgm:spPr>
        <a:solidFill>
          <a:srgbClr val="66FF33"/>
        </a:solidFill>
      </dgm:spPr>
      <dgm:t>
        <a:bodyPr/>
        <a:lstStyle/>
        <a:p>
          <a:r>
            <a:rPr lang="en-GB" sz="1400" b="1" dirty="0" smtClean="0">
              <a:solidFill>
                <a:schemeClr val="bg1"/>
              </a:solidFill>
            </a:rPr>
            <a:t>Physical Environment</a:t>
          </a:r>
          <a:endParaRPr lang="en-GB" sz="1400" b="1" dirty="0">
            <a:solidFill>
              <a:schemeClr val="bg1"/>
            </a:solidFill>
          </a:endParaRPr>
        </a:p>
      </dgm:t>
    </dgm:pt>
    <dgm:pt modelId="{F5A31098-45B7-47EA-B6E2-565B9EF6BD2A}" type="parTrans" cxnId="{068613DD-4779-4D2C-A7D1-EFEBAE8C1057}">
      <dgm:prSet/>
      <dgm:spPr/>
      <dgm:t>
        <a:bodyPr/>
        <a:lstStyle/>
        <a:p>
          <a:endParaRPr lang="en-GB" sz="2400"/>
        </a:p>
      </dgm:t>
    </dgm:pt>
    <dgm:pt modelId="{E8D06A7F-D830-4DD1-AE0F-6435833B2EC4}" type="sibTrans" cxnId="{068613DD-4779-4D2C-A7D1-EFEBAE8C1057}">
      <dgm:prSet/>
      <dgm:spPr/>
      <dgm:t>
        <a:bodyPr/>
        <a:lstStyle/>
        <a:p>
          <a:endParaRPr lang="en-GB" sz="2400"/>
        </a:p>
      </dgm:t>
    </dgm:pt>
    <dgm:pt modelId="{E311D43B-6A59-49B8-97DB-9BD9A9F4FCD4}" type="pres">
      <dgm:prSet presAssocID="{B3374B06-8ACD-4CBC-811C-6C5BD3877C58}" presName="compositeShape" presStyleCnt="0">
        <dgm:presLayoutVars>
          <dgm:chMax val="7"/>
          <dgm:dir/>
          <dgm:resizeHandles val="exact"/>
        </dgm:presLayoutVars>
      </dgm:prSet>
      <dgm:spPr/>
    </dgm:pt>
    <dgm:pt modelId="{D6B4CEDB-A7F2-48A6-859B-8B05FDA68843}" type="pres">
      <dgm:prSet presAssocID="{B3374B06-8ACD-4CBC-811C-6C5BD3877C58}" presName="wedge1" presStyleLbl="node1" presStyleIdx="0" presStyleCnt="7"/>
      <dgm:spPr/>
      <dgm:t>
        <a:bodyPr/>
        <a:lstStyle/>
        <a:p>
          <a:endParaRPr lang="en-GB"/>
        </a:p>
      </dgm:t>
    </dgm:pt>
    <dgm:pt modelId="{109A7B1D-2FC1-4EA3-BCA3-636240A2F924}" type="pres">
      <dgm:prSet presAssocID="{B3374B06-8ACD-4CBC-811C-6C5BD3877C58}" presName="dummy1a" presStyleCnt="0"/>
      <dgm:spPr/>
    </dgm:pt>
    <dgm:pt modelId="{44797D3D-0BA7-4AD3-B0E8-4BAC76098CF4}" type="pres">
      <dgm:prSet presAssocID="{B3374B06-8ACD-4CBC-811C-6C5BD3877C58}" presName="dummy1b" presStyleCnt="0"/>
      <dgm:spPr/>
    </dgm:pt>
    <dgm:pt modelId="{3C066BDD-EADD-4965-ABB0-3969A509229E}" type="pres">
      <dgm:prSet presAssocID="{B3374B06-8ACD-4CBC-811C-6C5BD3877C58}" presName="wedge1Tx" presStyleLbl="node1" presStyleIdx="0" presStyleCnt="7">
        <dgm:presLayoutVars>
          <dgm:chMax val="0"/>
          <dgm:chPref val="0"/>
          <dgm:bulletEnabled val="1"/>
        </dgm:presLayoutVars>
      </dgm:prSet>
      <dgm:spPr/>
      <dgm:t>
        <a:bodyPr/>
        <a:lstStyle/>
        <a:p>
          <a:endParaRPr lang="en-GB"/>
        </a:p>
      </dgm:t>
    </dgm:pt>
    <dgm:pt modelId="{0F11E2BF-F5B9-4BD0-ACF4-121B24D8D424}" type="pres">
      <dgm:prSet presAssocID="{B3374B06-8ACD-4CBC-811C-6C5BD3877C58}" presName="wedge2" presStyleLbl="node1" presStyleIdx="1" presStyleCnt="7"/>
      <dgm:spPr/>
      <dgm:t>
        <a:bodyPr/>
        <a:lstStyle/>
        <a:p>
          <a:endParaRPr lang="en-GB"/>
        </a:p>
      </dgm:t>
    </dgm:pt>
    <dgm:pt modelId="{D32A8768-BD45-4886-BF74-D97945AB2F9E}" type="pres">
      <dgm:prSet presAssocID="{B3374B06-8ACD-4CBC-811C-6C5BD3877C58}" presName="dummy2a" presStyleCnt="0"/>
      <dgm:spPr/>
    </dgm:pt>
    <dgm:pt modelId="{A31C46E3-8F61-4BC6-B792-1C5956FE5B9F}" type="pres">
      <dgm:prSet presAssocID="{B3374B06-8ACD-4CBC-811C-6C5BD3877C58}" presName="dummy2b" presStyleCnt="0"/>
      <dgm:spPr/>
    </dgm:pt>
    <dgm:pt modelId="{066B1B39-B2EA-441C-B443-4D9E1A2AEF23}" type="pres">
      <dgm:prSet presAssocID="{B3374B06-8ACD-4CBC-811C-6C5BD3877C58}" presName="wedge2Tx" presStyleLbl="node1" presStyleIdx="1" presStyleCnt="7">
        <dgm:presLayoutVars>
          <dgm:chMax val="0"/>
          <dgm:chPref val="0"/>
          <dgm:bulletEnabled val="1"/>
        </dgm:presLayoutVars>
      </dgm:prSet>
      <dgm:spPr/>
      <dgm:t>
        <a:bodyPr/>
        <a:lstStyle/>
        <a:p>
          <a:endParaRPr lang="en-GB"/>
        </a:p>
      </dgm:t>
    </dgm:pt>
    <dgm:pt modelId="{68729DB3-47E9-4296-AD6A-03BD64BF31A8}" type="pres">
      <dgm:prSet presAssocID="{B3374B06-8ACD-4CBC-811C-6C5BD3877C58}" presName="wedge3" presStyleLbl="node1" presStyleIdx="2" presStyleCnt="7"/>
      <dgm:spPr/>
      <dgm:t>
        <a:bodyPr/>
        <a:lstStyle/>
        <a:p>
          <a:endParaRPr lang="en-GB"/>
        </a:p>
      </dgm:t>
    </dgm:pt>
    <dgm:pt modelId="{8788810D-7B26-451F-8B9E-877051B084D0}" type="pres">
      <dgm:prSet presAssocID="{B3374B06-8ACD-4CBC-811C-6C5BD3877C58}" presName="dummy3a" presStyleCnt="0"/>
      <dgm:spPr/>
    </dgm:pt>
    <dgm:pt modelId="{7055D1FB-953C-4867-A196-B1270AD63CF5}" type="pres">
      <dgm:prSet presAssocID="{B3374B06-8ACD-4CBC-811C-6C5BD3877C58}" presName="dummy3b" presStyleCnt="0"/>
      <dgm:spPr/>
    </dgm:pt>
    <dgm:pt modelId="{11F8A502-5EA9-4979-87CC-D4D91346AD41}" type="pres">
      <dgm:prSet presAssocID="{B3374B06-8ACD-4CBC-811C-6C5BD3877C58}" presName="wedge3Tx" presStyleLbl="node1" presStyleIdx="2" presStyleCnt="7">
        <dgm:presLayoutVars>
          <dgm:chMax val="0"/>
          <dgm:chPref val="0"/>
          <dgm:bulletEnabled val="1"/>
        </dgm:presLayoutVars>
      </dgm:prSet>
      <dgm:spPr/>
      <dgm:t>
        <a:bodyPr/>
        <a:lstStyle/>
        <a:p>
          <a:endParaRPr lang="en-GB"/>
        </a:p>
      </dgm:t>
    </dgm:pt>
    <dgm:pt modelId="{EAF7E07B-3CD5-4B5D-8288-FA91C414FD54}" type="pres">
      <dgm:prSet presAssocID="{B3374B06-8ACD-4CBC-811C-6C5BD3877C58}" presName="wedge4" presStyleLbl="node1" presStyleIdx="3" presStyleCnt="7"/>
      <dgm:spPr/>
      <dgm:t>
        <a:bodyPr/>
        <a:lstStyle/>
        <a:p>
          <a:endParaRPr lang="en-GB"/>
        </a:p>
      </dgm:t>
    </dgm:pt>
    <dgm:pt modelId="{88856F44-51A3-415B-89C2-B0F3475CAD1C}" type="pres">
      <dgm:prSet presAssocID="{B3374B06-8ACD-4CBC-811C-6C5BD3877C58}" presName="dummy4a" presStyleCnt="0"/>
      <dgm:spPr/>
    </dgm:pt>
    <dgm:pt modelId="{3BB7C457-F11C-40A7-B8C6-6310EFF2EFF9}" type="pres">
      <dgm:prSet presAssocID="{B3374B06-8ACD-4CBC-811C-6C5BD3877C58}" presName="dummy4b" presStyleCnt="0"/>
      <dgm:spPr/>
    </dgm:pt>
    <dgm:pt modelId="{6299D4ED-C202-4FF0-9EFF-FAC86CF17C8C}" type="pres">
      <dgm:prSet presAssocID="{B3374B06-8ACD-4CBC-811C-6C5BD3877C58}" presName="wedge4Tx" presStyleLbl="node1" presStyleIdx="3" presStyleCnt="7">
        <dgm:presLayoutVars>
          <dgm:chMax val="0"/>
          <dgm:chPref val="0"/>
          <dgm:bulletEnabled val="1"/>
        </dgm:presLayoutVars>
      </dgm:prSet>
      <dgm:spPr/>
      <dgm:t>
        <a:bodyPr/>
        <a:lstStyle/>
        <a:p>
          <a:endParaRPr lang="en-GB"/>
        </a:p>
      </dgm:t>
    </dgm:pt>
    <dgm:pt modelId="{9E30A91F-270A-40E4-B3A0-A3F6B1D65CD0}" type="pres">
      <dgm:prSet presAssocID="{B3374B06-8ACD-4CBC-811C-6C5BD3877C58}" presName="wedge5" presStyleLbl="node1" presStyleIdx="4" presStyleCnt="7" custScaleX="131489" custScaleY="122562"/>
      <dgm:spPr/>
      <dgm:t>
        <a:bodyPr/>
        <a:lstStyle/>
        <a:p>
          <a:endParaRPr lang="en-GB"/>
        </a:p>
      </dgm:t>
    </dgm:pt>
    <dgm:pt modelId="{8EF23717-E3C7-485B-8D94-F5B183638693}" type="pres">
      <dgm:prSet presAssocID="{B3374B06-8ACD-4CBC-811C-6C5BD3877C58}" presName="dummy5a" presStyleCnt="0"/>
      <dgm:spPr/>
    </dgm:pt>
    <dgm:pt modelId="{994ABDF9-CD6E-45F7-8C8F-6AE5DDB80349}" type="pres">
      <dgm:prSet presAssocID="{B3374B06-8ACD-4CBC-811C-6C5BD3877C58}" presName="dummy5b" presStyleCnt="0"/>
      <dgm:spPr/>
    </dgm:pt>
    <dgm:pt modelId="{8888043A-DEF7-49BF-8945-4535B771C33F}" type="pres">
      <dgm:prSet presAssocID="{B3374B06-8ACD-4CBC-811C-6C5BD3877C58}" presName="wedge5Tx" presStyleLbl="node1" presStyleIdx="4" presStyleCnt="7">
        <dgm:presLayoutVars>
          <dgm:chMax val="0"/>
          <dgm:chPref val="0"/>
          <dgm:bulletEnabled val="1"/>
        </dgm:presLayoutVars>
      </dgm:prSet>
      <dgm:spPr/>
      <dgm:t>
        <a:bodyPr/>
        <a:lstStyle/>
        <a:p>
          <a:endParaRPr lang="en-GB"/>
        </a:p>
      </dgm:t>
    </dgm:pt>
    <dgm:pt modelId="{0C6A334B-DBD3-45C8-869D-AAF437AA053B}" type="pres">
      <dgm:prSet presAssocID="{B3374B06-8ACD-4CBC-811C-6C5BD3877C58}" presName="wedge6" presStyleLbl="node1" presStyleIdx="5" presStyleCnt="7" custScaleX="134861" custScaleY="117115"/>
      <dgm:spPr/>
      <dgm:t>
        <a:bodyPr/>
        <a:lstStyle/>
        <a:p>
          <a:endParaRPr lang="en-GB"/>
        </a:p>
      </dgm:t>
    </dgm:pt>
    <dgm:pt modelId="{F75F159E-1E55-4C4E-9079-21E0E056B660}" type="pres">
      <dgm:prSet presAssocID="{B3374B06-8ACD-4CBC-811C-6C5BD3877C58}" presName="dummy6a" presStyleCnt="0"/>
      <dgm:spPr/>
    </dgm:pt>
    <dgm:pt modelId="{146035CB-2B72-4B9E-AFCE-5CE46DFD3864}" type="pres">
      <dgm:prSet presAssocID="{B3374B06-8ACD-4CBC-811C-6C5BD3877C58}" presName="dummy6b" presStyleCnt="0"/>
      <dgm:spPr/>
    </dgm:pt>
    <dgm:pt modelId="{42C08E89-3ACA-4D7E-92F4-5924012148B1}" type="pres">
      <dgm:prSet presAssocID="{B3374B06-8ACD-4CBC-811C-6C5BD3877C58}" presName="wedge6Tx" presStyleLbl="node1" presStyleIdx="5" presStyleCnt="7">
        <dgm:presLayoutVars>
          <dgm:chMax val="0"/>
          <dgm:chPref val="0"/>
          <dgm:bulletEnabled val="1"/>
        </dgm:presLayoutVars>
      </dgm:prSet>
      <dgm:spPr/>
      <dgm:t>
        <a:bodyPr/>
        <a:lstStyle/>
        <a:p>
          <a:endParaRPr lang="en-GB"/>
        </a:p>
      </dgm:t>
    </dgm:pt>
    <dgm:pt modelId="{D173717B-5F12-4BF8-B4D4-8C873ABBAA58}" type="pres">
      <dgm:prSet presAssocID="{B3374B06-8ACD-4CBC-811C-6C5BD3877C58}" presName="wedge7" presStyleLbl="node1" presStyleIdx="6" presStyleCnt="7" custScaleX="130129" custScaleY="122419"/>
      <dgm:spPr/>
      <dgm:t>
        <a:bodyPr/>
        <a:lstStyle/>
        <a:p>
          <a:endParaRPr lang="en-GB"/>
        </a:p>
      </dgm:t>
    </dgm:pt>
    <dgm:pt modelId="{210E7F5D-19DD-4B87-866B-5F29E29DB46A}" type="pres">
      <dgm:prSet presAssocID="{B3374B06-8ACD-4CBC-811C-6C5BD3877C58}" presName="dummy7a" presStyleCnt="0"/>
      <dgm:spPr/>
    </dgm:pt>
    <dgm:pt modelId="{93CDDEE6-0933-42DE-8E92-23AF1F9C256D}" type="pres">
      <dgm:prSet presAssocID="{B3374B06-8ACD-4CBC-811C-6C5BD3877C58}" presName="dummy7b" presStyleCnt="0"/>
      <dgm:spPr/>
    </dgm:pt>
    <dgm:pt modelId="{1D29AFC2-9478-4B2C-AFFF-D89C74F26A51}" type="pres">
      <dgm:prSet presAssocID="{B3374B06-8ACD-4CBC-811C-6C5BD3877C58}" presName="wedge7Tx" presStyleLbl="node1" presStyleIdx="6" presStyleCnt="7">
        <dgm:presLayoutVars>
          <dgm:chMax val="0"/>
          <dgm:chPref val="0"/>
          <dgm:bulletEnabled val="1"/>
        </dgm:presLayoutVars>
      </dgm:prSet>
      <dgm:spPr/>
      <dgm:t>
        <a:bodyPr/>
        <a:lstStyle/>
        <a:p>
          <a:endParaRPr lang="en-GB"/>
        </a:p>
      </dgm:t>
    </dgm:pt>
    <dgm:pt modelId="{4E03F4E8-5E67-4D12-898A-9D85A175DD7E}" type="pres">
      <dgm:prSet presAssocID="{D88BB50B-9D8D-449B-B300-B33D866A01B5}" presName="arrowWedge1" presStyleLbl="fgSibTrans2D1" presStyleIdx="0" presStyleCnt="7"/>
      <dgm:spPr/>
    </dgm:pt>
    <dgm:pt modelId="{9201F066-6AD1-43DA-A1E9-C90548CF62C4}" type="pres">
      <dgm:prSet presAssocID="{66BD4C65-1012-48DB-B962-C658FDD348A9}" presName="arrowWedge2" presStyleLbl="fgSibTrans2D1" presStyleIdx="1" presStyleCnt="7"/>
      <dgm:spPr/>
    </dgm:pt>
    <dgm:pt modelId="{0A6450F7-E9C5-442C-9E56-8D25EC9D5282}" type="pres">
      <dgm:prSet presAssocID="{7F6A12E4-2B88-48D8-A1F8-526F5A40CB45}" presName="arrowWedge3" presStyleLbl="fgSibTrans2D1" presStyleIdx="2" presStyleCnt="7"/>
      <dgm:spPr/>
    </dgm:pt>
    <dgm:pt modelId="{11C81D06-B8AF-492C-B662-B6426A21F755}" type="pres">
      <dgm:prSet presAssocID="{9BFEDC16-F068-4A37-8744-4289AB71AC81}" presName="arrowWedge4" presStyleLbl="fgSibTrans2D1" presStyleIdx="3" presStyleCnt="7"/>
      <dgm:spPr/>
    </dgm:pt>
    <dgm:pt modelId="{6F41AAAE-EB91-4FFC-A815-006DF0C275DC}" type="pres">
      <dgm:prSet presAssocID="{2DDA9A86-CC09-42C4-8EDD-EDC5A405BB5F}" presName="arrowWedge5" presStyleLbl="fgSibTrans2D1" presStyleIdx="4" presStyleCnt="7" custScaleX="134490" custScaleY="121277"/>
      <dgm:spPr/>
    </dgm:pt>
    <dgm:pt modelId="{8826FEF2-98AD-4DFC-B554-F42E4C51A192}" type="pres">
      <dgm:prSet presAssocID="{6EDCEEE8-D4E9-495A-952B-7F69C1F78A3D}" presName="arrowWedge6" presStyleLbl="fgSibTrans2D1" presStyleIdx="5" presStyleCnt="7" custScaleX="129361" custScaleY="123361"/>
      <dgm:spPr/>
    </dgm:pt>
    <dgm:pt modelId="{0E1C5E9A-DA1D-4003-A436-340AA488FB58}" type="pres">
      <dgm:prSet presAssocID="{E8D06A7F-D830-4DD1-AE0F-6435833B2EC4}" presName="arrowWedge7" presStyleLbl="fgSibTrans2D1" presStyleIdx="6" presStyleCnt="7" custScaleX="124000" custScaleY="123432"/>
      <dgm:spPr/>
    </dgm:pt>
  </dgm:ptLst>
  <dgm:cxnLst>
    <dgm:cxn modelId="{129CB3F2-3F81-EA46-A959-37796D3329E6}" type="presOf" srcId="{162A87EA-AFF8-4703-98EC-4DBE27C65553}" destId="{8888043A-DEF7-49BF-8945-4535B771C33F}" srcOrd="1" destOrd="0" presId="urn:microsoft.com/office/officeart/2005/8/layout/cycle8"/>
    <dgm:cxn modelId="{0E8F76E2-FC7C-DD47-B882-5B625DFB20E8}" type="presOf" srcId="{4EED5867-D46D-4741-9D60-4994087A3E03}" destId="{1D29AFC2-9478-4B2C-AFFF-D89C74F26A51}" srcOrd="1" destOrd="0" presId="urn:microsoft.com/office/officeart/2005/8/layout/cycle8"/>
    <dgm:cxn modelId="{F5CE0130-2579-2949-B50E-F1848BEE99BB}" type="presOf" srcId="{6775E51E-51DC-41B5-9AF1-5BC893598E6B}" destId="{D6B4CEDB-A7F2-48A6-859B-8B05FDA68843}" srcOrd="0" destOrd="0" presId="urn:microsoft.com/office/officeart/2005/8/layout/cycle8"/>
    <dgm:cxn modelId="{5F3BC07E-D40E-48C3-810B-0EC0EE7F3A5C}" srcId="{B3374B06-8ACD-4CBC-811C-6C5BD3877C58}" destId="{0E1A0B77-8E22-45AA-9686-36FFA4275933}" srcOrd="3" destOrd="0" parTransId="{0C3C51E9-5997-4B2F-B627-B83432FDE251}" sibTransId="{9BFEDC16-F068-4A37-8744-4289AB71AC81}"/>
    <dgm:cxn modelId="{068613DD-4779-4D2C-A7D1-EFEBAE8C1057}" srcId="{B3374B06-8ACD-4CBC-811C-6C5BD3877C58}" destId="{4EED5867-D46D-4741-9D60-4994087A3E03}" srcOrd="6" destOrd="0" parTransId="{F5A31098-45B7-47EA-B6E2-565B9EF6BD2A}" sibTransId="{E8D06A7F-D830-4DD1-AE0F-6435833B2EC4}"/>
    <dgm:cxn modelId="{381FA249-5F51-0145-BB67-EC8EDC864EBA}" type="presOf" srcId="{196E94B5-A9F8-4215-A017-244A1E74F4A7}" destId="{42C08E89-3ACA-4D7E-92F4-5924012148B1}" srcOrd="1" destOrd="0" presId="urn:microsoft.com/office/officeart/2005/8/layout/cycle8"/>
    <dgm:cxn modelId="{A75F5324-D3CA-4C4E-8292-A5E245DE22A7}" type="presOf" srcId="{B3374B06-8ACD-4CBC-811C-6C5BD3877C58}" destId="{E311D43B-6A59-49B8-97DB-9BD9A9F4FCD4}" srcOrd="0" destOrd="0" presId="urn:microsoft.com/office/officeart/2005/8/layout/cycle8"/>
    <dgm:cxn modelId="{51174324-B9FA-CF4C-B3DA-B4422E941489}" type="presOf" srcId="{815AD680-9E12-4056-AEB2-D88A4784BD08}" destId="{11F8A502-5EA9-4979-87CC-D4D91346AD41}" srcOrd="1" destOrd="0" presId="urn:microsoft.com/office/officeart/2005/8/layout/cycle8"/>
    <dgm:cxn modelId="{F5C6FBC8-747C-124A-8B98-897DA5D6489A}" type="presOf" srcId="{815AD680-9E12-4056-AEB2-D88A4784BD08}" destId="{68729DB3-47E9-4296-AD6A-03BD64BF31A8}" srcOrd="0" destOrd="0" presId="urn:microsoft.com/office/officeart/2005/8/layout/cycle8"/>
    <dgm:cxn modelId="{0C92BFBF-949D-224B-B308-1E2CE860B9FF}" type="presOf" srcId="{196E94B5-A9F8-4215-A017-244A1E74F4A7}" destId="{0C6A334B-DBD3-45C8-869D-AAF437AA053B}" srcOrd="0" destOrd="0" presId="urn:microsoft.com/office/officeart/2005/8/layout/cycle8"/>
    <dgm:cxn modelId="{18F24EA3-ED2E-A444-BF77-79B0BF1A6898}" type="presOf" srcId="{D86CCFEB-E611-4F8A-ADCC-885A73EF946E}" destId="{066B1B39-B2EA-441C-B443-4D9E1A2AEF23}" srcOrd="1" destOrd="0" presId="urn:microsoft.com/office/officeart/2005/8/layout/cycle8"/>
    <dgm:cxn modelId="{099E5E26-61AF-44A4-8615-0D7FCD3F50F4}" srcId="{B3374B06-8ACD-4CBC-811C-6C5BD3877C58}" destId="{815AD680-9E12-4056-AEB2-D88A4784BD08}" srcOrd="2" destOrd="0" parTransId="{6B8632A4-8C54-4368-8073-D3C413354593}" sibTransId="{7F6A12E4-2B88-48D8-A1F8-526F5A40CB45}"/>
    <dgm:cxn modelId="{EF2B285B-69E0-E244-BDDE-50D6AC95CB80}" type="presOf" srcId="{162A87EA-AFF8-4703-98EC-4DBE27C65553}" destId="{9E30A91F-270A-40E4-B3A0-A3F6B1D65CD0}" srcOrd="0" destOrd="0" presId="urn:microsoft.com/office/officeart/2005/8/layout/cycle8"/>
    <dgm:cxn modelId="{50F75297-A0E1-544E-A351-3C3450D4F0D4}" type="presOf" srcId="{0E1A0B77-8E22-45AA-9686-36FFA4275933}" destId="{6299D4ED-C202-4FF0-9EFF-FAC86CF17C8C}" srcOrd="1" destOrd="0" presId="urn:microsoft.com/office/officeart/2005/8/layout/cycle8"/>
    <dgm:cxn modelId="{FB48297D-8C54-CD4B-AEF0-4FA17BE26746}" type="presOf" srcId="{4EED5867-D46D-4741-9D60-4994087A3E03}" destId="{D173717B-5F12-4BF8-B4D4-8C873ABBAA58}" srcOrd="0" destOrd="0" presId="urn:microsoft.com/office/officeart/2005/8/layout/cycle8"/>
    <dgm:cxn modelId="{CF80ED7D-51E3-43B9-9800-BD906042E5DE}" srcId="{B3374B06-8ACD-4CBC-811C-6C5BD3877C58}" destId="{196E94B5-A9F8-4215-A017-244A1E74F4A7}" srcOrd="5" destOrd="0" parTransId="{FFD0BA0B-9129-4332-A0B6-51208296B3BB}" sibTransId="{6EDCEEE8-D4E9-495A-952B-7F69C1F78A3D}"/>
    <dgm:cxn modelId="{22F40F74-337D-BE4A-893E-43421986DED4}" type="presOf" srcId="{6775E51E-51DC-41B5-9AF1-5BC893598E6B}" destId="{3C066BDD-EADD-4965-ABB0-3969A509229E}" srcOrd="1" destOrd="0" presId="urn:microsoft.com/office/officeart/2005/8/layout/cycle8"/>
    <dgm:cxn modelId="{9FF294DB-302B-DD44-A35A-96FFF1260752}" type="presOf" srcId="{0E1A0B77-8E22-45AA-9686-36FFA4275933}" destId="{EAF7E07B-3CD5-4B5D-8288-FA91C414FD54}" srcOrd="0" destOrd="0" presId="urn:microsoft.com/office/officeart/2005/8/layout/cycle8"/>
    <dgm:cxn modelId="{DF53A059-D382-9A4A-A5C7-7C40E289D707}" type="presOf" srcId="{D86CCFEB-E611-4F8A-ADCC-885A73EF946E}" destId="{0F11E2BF-F5B9-4BD0-ACF4-121B24D8D424}" srcOrd="0" destOrd="0" presId="urn:microsoft.com/office/officeart/2005/8/layout/cycle8"/>
    <dgm:cxn modelId="{27012454-BE27-4FB8-AA34-8D8606A347CC}" srcId="{B3374B06-8ACD-4CBC-811C-6C5BD3877C58}" destId="{6775E51E-51DC-41B5-9AF1-5BC893598E6B}" srcOrd="0" destOrd="0" parTransId="{3A30B2B9-0B8D-4051-AC0A-4A92130125CD}" sibTransId="{D88BB50B-9D8D-449B-B300-B33D866A01B5}"/>
    <dgm:cxn modelId="{1BE654E6-7B1D-4D10-BBED-C92B05BA298F}" srcId="{B3374B06-8ACD-4CBC-811C-6C5BD3877C58}" destId="{162A87EA-AFF8-4703-98EC-4DBE27C65553}" srcOrd="4" destOrd="0" parTransId="{451D2D81-6ED1-4319-BF1D-B71E9AE6BEA5}" sibTransId="{2DDA9A86-CC09-42C4-8EDD-EDC5A405BB5F}"/>
    <dgm:cxn modelId="{C819063A-36D7-4721-ACA5-BE5C4E7CB74F}" srcId="{B3374B06-8ACD-4CBC-811C-6C5BD3877C58}" destId="{D86CCFEB-E611-4F8A-ADCC-885A73EF946E}" srcOrd="1" destOrd="0" parTransId="{3FD39977-653D-43BF-9E97-14520E7371A4}" sibTransId="{66BD4C65-1012-48DB-B962-C658FDD348A9}"/>
    <dgm:cxn modelId="{21BA6044-56A3-1D40-8FB9-6ADA85785B2E}" type="presParOf" srcId="{E311D43B-6A59-49B8-97DB-9BD9A9F4FCD4}" destId="{D6B4CEDB-A7F2-48A6-859B-8B05FDA68843}" srcOrd="0" destOrd="0" presId="urn:microsoft.com/office/officeart/2005/8/layout/cycle8"/>
    <dgm:cxn modelId="{E8DC11FA-9E0B-0343-B35E-F1C77AAC65AD}" type="presParOf" srcId="{E311D43B-6A59-49B8-97DB-9BD9A9F4FCD4}" destId="{109A7B1D-2FC1-4EA3-BCA3-636240A2F924}" srcOrd="1" destOrd="0" presId="urn:microsoft.com/office/officeart/2005/8/layout/cycle8"/>
    <dgm:cxn modelId="{7DD1D0C0-439D-9741-A2C5-830C79D807AA}" type="presParOf" srcId="{E311D43B-6A59-49B8-97DB-9BD9A9F4FCD4}" destId="{44797D3D-0BA7-4AD3-B0E8-4BAC76098CF4}" srcOrd="2" destOrd="0" presId="urn:microsoft.com/office/officeart/2005/8/layout/cycle8"/>
    <dgm:cxn modelId="{DFED41B9-E1E9-7840-8EE4-81C35B121C6C}" type="presParOf" srcId="{E311D43B-6A59-49B8-97DB-9BD9A9F4FCD4}" destId="{3C066BDD-EADD-4965-ABB0-3969A509229E}" srcOrd="3" destOrd="0" presId="urn:microsoft.com/office/officeart/2005/8/layout/cycle8"/>
    <dgm:cxn modelId="{EA40DDF9-B012-8E4E-ABFD-F0A59138E601}" type="presParOf" srcId="{E311D43B-6A59-49B8-97DB-9BD9A9F4FCD4}" destId="{0F11E2BF-F5B9-4BD0-ACF4-121B24D8D424}" srcOrd="4" destOrd="0" presId="urn:microsoft.com/office/officeart/2005/8/layout/cycle8"/>
    <dgm:cxn modelId="{E0EDFAA5-8451-224C-B605-3D15A4A10F43}" type="presParOf" srcId="{E311D43B-6A59-49B8-97DB-9BD9A9F4FCD4}" destId="{D32A8768-BD45-4886-BF74-D97945AB2F9E}" srcOrd="5" destOrd="0" presId="urn:microsoft.com/office/officeart/2005/8/layout/cycle8"/>
    <dgm:cxn modelId="{9CC3F486-F473-0D43-A087-EBF6A0DDA1DF}" type="presParOf" srcId="{E311D43B-6A59-49B8-97DB-9BD9A9F4FCD4}" destId="{A31C46E3-8F61-4BC6-B792-1C5956FE5B9F}" srcOrd="6" destOrd="0" presId="urn:microsoft.com/office/officeart/2005/8/layout/cycle8"/>
    <dgm:cxn modelId="{897CD919-1275-334F-B557-D4A8439230AB}" type="presParOf" srcId="{E311D43B-6A59-49B8-97DB-9BD9A9F4FCD4}" destId="{066B1B39-B2EA-441C-B443-4D9E1A2AEF23}" srcOrd="7" destOrd="0" presId="urn:microsoft.com/office/officeart/2005/8/layout/cycle8"/>
    <dgm:cxn modelId="{9B258BB8-7A88-AF4B-866E-1667D35D6D71}" type="presParOf" srcId="{E311D43B-6A59-49B8-97DB-9BD9A9F4FCD4}" destId="{68729DB3-47E9-4296-AD6A-03BD64BF31A8}" srcOrd="8" destOrd="0" presId="urn:microsoft.com/office/officeart/2005/8/layout/cycle8"/>
    <dgm:cxn modelId="{E19671CF-89AB-C24F-8C0C-7D87E5636B3F}" type="presParOf" srcId="{E311D43B-6A59-49B8-97DB-9BD9A9F4FCD4}" destId="{8788810D-7B26-451F-8B9E-877051B084D0}" srcOrd="9" destOrd="0" presId="urn:microsoft.com/office/officeart/2005/8/layout/cycle8"/>
    <dgm:cxn modelId="{81C415DB-81AE-2D46-9124-FFF9BC9745EA}" type="presParOf" srcId="{E311D43B-6A59-49B8-97DB-9BD9A9F4FCD4}" destId="{7055D1FB-953C-4867-A196-B1270AD63CF5}" srcOrd="10" destOrd="0" presId="urn:microsoft.com/office/officeart/2005/8/layout/cycle8"/>
    <dgm:cxn modelId="{2C8D83FB-BA96-9443-BE2F-00E5EBEE8578}" type="presParOf" srcId="{E311D43B-6A59-49B8-97DB-9BD9A9F4FCD4}" destId="{11F8A502-5EA9-4979-87CC-D4D91346AD41}" srcOrd="11" destOrd="0" presId="urn:microsoft.com/office/officeart/2005/8/layout/cycle8"/>
    <dgm:cxn modelId="{CE3CC1AE-CEB1-9F48-A618-666530FED1EE}" type="presParOf" srcId="{E311D43B-6A59-49B8-97DB-9BD9A9F4FCD4}" destId="{EAF7E07B-3CD5-4B5D-8288-FA91C414FD54}" srcOrd="12" destOrd="0" presId="urn:microsoft.com/office/officeart/2005/8/layout/cycle8"/>
    <dgm:cxn modelId="{629AF8F5-EE85-294C-9562-7376C162E4BC}" type="presParOf" srcId="{E311D43B-6A59-49B8-97DB-9BD9A9F4FCD4}" destId="{88856F44-51A3-415B-89C2-B0F3475CAD1C}" srcOrd="13" destOrd="0" presId="urn:microsoft.com/office/officeart/2005/8/layout/cycle8"/>
    <dgm:cxn modelId="{105F2B9C-6789-C44D-A838-84FFB9323026}" type="presParOf" srcId="{E311D43B-6A59-49B8-97DB-9BD9A9F4FCD4}" destId="{3BB7C457-F11C-40A7-B8C6-6310EFF2EFF9}" srcOrd="14" destOrd="0" presId="urn:microsoft.com/office/officeart/2005/8/layout/cycle8"/>
    <dgm:cxn modelId="{13D008B9-5E5C-1F4D-ACC5-B3D6C5CEF783}" type="presParOf" srcId="{E311D43B-6A59-49B8-97DB-9BD9A9F4FCD4}" destId="{6299D4ED-C202-4FF0-9EFF-FAC86CF17C8C}" srcOrd="15" destOrd="0" presId="urn:microsoft.com/office/officeart/2005/8/layout/cycle8"/>
    <dgm:cxn modelId="{1C0E9778-3F8A-7F4A-9E3D-29C991307280}" type="presParOf" srcId="{E311D43B-6A59-49B8-97DB-9BD9A9F4FCD4}" destId="{9E30A91F-270A-40E4-B3A0-A3F6B1D65CD0}" srcOrd="16" destOrd="0" presId="urn:microsoft.com/office/officeart/2005/8/layout/cycle8"/>
    <dgm:cxn modelId="{DD54D440-3B84-8941-9A98-202ABF64D67E}" type="presParOf" srcId="{E311D43B-6A59-49B8-97DB-9BD9A9F4FCD4}" destId="{8EF23717-E3C7-485B-8D94-F5B183638693}" srcOrd="17" destOrd="0" presId="urn:microsoft.com/office/officeart/2005/8/layout/cycle8"/>
    <dgm:cxn modelId="{F74B2525-B188-EE47-ABC5-37FF79BBE76D}" type="presParOf" srcId="{E311D43B-6A59-49B8-97DB-9BD9A9F4FCD4}" destId="{994ABDF9-CD6E-45F7-8C8F-6AE5DDB80349}" srcOrd="18" destOrd="0" presId="urn:microsoft.com/office/officeart/2005/8/layout/cycle8"/>
    <dgm:cxn modelId="{CFACD020-777F-1D4D-8067-C333F8409389}" type="presParOf" srcId="{E311D43B-6A59-49B8-97DB-9BD9A9F4FCD4}" destId="{8888043A-DEF7-49BF-8945-4535B771C33F}" srcOrd="19" destOrd="0" presId="urn:microsoft.com/office/officeart/2005/8/layout/cycle8"/>
    <dgm:cxn modelId="{69BCDA9C-D238-9548-B29E-55CAC3E5599F}" type="presParOf" srcId="{E311D43B-6A59-49B8-97DB-9BD9A9F4FCD4}" destId="{0C6A334B-DBD3-45C8-869D-AAF437AA053B}" srcOrd="20" destOrd="0" presId="urn:microsoft.com/office/officeart/2005/8/layout/cycle8"/>
    <dgm:cxn modelId="{4131A821-6E55-3E4A-B8D7-F8E26F2D10D0}" type="presParOf" srcId="{E311D43B-6A59-49B8-97DB-9BD9A9F4FCD4}" destId="{F75F159E-1E55-4C4E-9079-21E0E056B660}" srcOrd="21" destOrd="0" presId="urn:microsoft.com/office/officeart/2005/8/layout/cycle8"/>
    <dgm:cxn modelId="{74A18FA4-DD47-8440-9F33-2AB27BD8C5BA}" type="presParOf" srcId="{E311D43B-6A59-49B8-97DB-9BD9A9F4FCD4}" destId="{146035CB-2B72-4B9E-AFCE-5CE46DFD3864}" srcOrd="22" destOrd="0" presId="urn:microsoft.com/office/officeart/2005/8/layout/cycle8"/>
    <dgm:cxn modelId="{E1DC28E9-18BF-9349-8F80-AE928F6D8FBA}" type="presParOf" srcId="{E311D43B-6A59-49B8-97DB-9BD9A9F4FCD4}" destId="{42C08E89-3ACA-4D7E-92F4-5924012148B1}" srcOrd="23" destOrd="0" presId="urn:microsoft.com/office/officeart/2005/8/layout/cycle8"/>
    <dgm:cxn modelId="{3DC24C75-054D-FF40-B2C7-CE1F69B806CC}" type="presParOf" srcId="{E311D43B-6A59-49B8-97DB-9BD9A9F4FCD4}" destId="{D173717B-5F12-4BF8-B4D4-8C873ABBAA58}" srcOrd="24" destOrd="0" presId="urn:microsoft.com/office/officeart/2005/8/layout/cycle8"/>
    <dgm:cxn modelId="{B2DD5767-F7A9-4A4B-ADE0-185D5D18AA6D}" type="presParOf" srcId="{E311D43B-6A59-49B8-97DB-9BD9A9F4FCD4}" destId="{210E7F5D-19DD-4B87-866B-5F29E29DB46A}" srcOrd="25" destOrd="0" presId="urn:microsoft.com/office/officeart/2005/8/layout/cycle8"/>
    <dgm:cxn modelId="{72631F6C-08A1-9140-981F-1B72FFB7E6EC}" type="presParOf" srcId="{E311D43B-6A59-49B8-97DB-9BD9A9F4FCD4}" destId="{93CDDEE6-0933-42DE-8E92-23AF1F9C256D}" srcOrd="26" destOrd="0" presId="urn:microsoft.com/office/officeart/2005/8/layout/cycle8"/>
    <dgm:cxn modelId="{B927F49B-871F-5C41-B544-129FA71D1BAC}" type="presParOf" srcId="{E311D43B-6A59-49B8-97DB-9BD9A9F4FCD4}" destId="{1D29AFC2-9478-4B2C-AFFF-D89C74F26A51}" srcOrd="27" destOrd="0" presId="urn:microsoft.com/office/officeart/2005/8/layout/cycle8"/>
    <dgm:cxn modelId="{CA41791B-ECC6-4F41-86B3-9A3449B0E086}" type="presParOf" srcId="{E311D43B-6A59-49B8-97DB-9BD9A9F4FCD4}" destId="{4E03F4E8-5E67-4D12-898A-9D85A175DD7E}" srcOrd="28" destOrd="0" presId="urn:microsoft.com/office/officeart/2005/8/layout/cycle8"/>
    <dgm:cxn modelId="{E3D3733B-2A7A-644C-8E75-7C5E0B28A824}" type="presParOf" srcId="{E311D43B-6A59-49B8-97DB-9BD9A9F4FCD4}" destId="{9201F066-6AD1-43DA-A1E9-C90548CF62C4}" srcOrd="29" destOrd="0" presId="urn:microsoft.com/office/officeart/2005/8/layout/cycle8"/>
    <dgm:cxn modelId="{D941874B-A2C4-A84D-99D6-C5742ABF39BD}" type="presParOf" srcId="{E311D43B-6A59-49B8-97DB-9BD9A9F4FCD4}" destId="{0A6450F7-E9C5-442C-9E56-8D25EC9D5282}" srcOrd="30" destOrd="0" presId="urn:microsoft.com/office/officeart/2005/8/layout/cycle8"/>
    <dgm:cxn modelId="{457C1EBB-6D80-874C-96FD-4FF23B27E7A2}" type="presParOf" srcId="{E311D43B-6A59-49B8-97DB-9BD9A9F4FCD4}" destId="{11C81D06-B8AF-492C-B662-B6426A21F755}" srcOrd="31" destOrd="0" presId="urn:microsoft.com/office/officeart/2005/8/layout/cycle8"/>
    <dgm:cxn modelId="{D06F4CBB-2ED0-F643-AA17-371D0570A666}" type="presParOf" srcId="{E311D43B-6A59-49B8-97DB-9BD9A9F4FCD4}" destId="{6F41AAAE-EB91-4FFC-A815-006DF0C275DC}" srcOrd="32" destOrd="0" presId="urn:microsoft.com/office/officeart/2005/8/layout/cycle8"/>
    <dgm:cxn modelId="{3177EC55-F94E-184C-958A-96FD7D127D51}" type="presParOf" srcId="{E311D43B-6A59-49B8-97DB-9BD9A9F4FCD4}" destId="{8826FEF2-98AD-4DFC-B554-F42E4C51A192}" srcOrd="33" destOrd="0" presId="urn:microsoft.com/office/officeart/2005/8/layout/cycle8"/>
    <dgm:cxn modelId="{10E5088C-ADAA-9D45-87AB-C6FB3FAB9562}" type="presParOf" srcId="{E311D43B-6A59-49B8-97DB-9BD9A9F4FCD4}" destId="{0E1C5E9A-DA1D-4003-A436-340AA488FB58}"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EDC989-68CD-4862-83B7-27600298B99D}" type="doc">
      <dgm:prSet loTypeId="urn:microsoft.com/office/officeart/2005/8/layout/radial1" loCatId="cycle" qsTypeId="urn:microsoft.com/office/officeart/2005/8/quickstyle/simple1" qsCatId="simple" csTypeId="urn:microsoft.com/office/officeart/2005/8/colors/colorful2" csCatId="colorful" phldr="1"/>
      <dgm:spPr/>
      <dgm:t>
        <a:bodyPr/>
        <a:lstStyle/>
        <a:p>
          <a:endParaRPr lang="en-GB"/>
        </a:p>
      </dgm:t>
    </dgm:pt>
    <dgm:pt modelId="{AEF1CC5F-7DAE-4716-8345-78DCD4993113}">
      <dgm:prSet phldrT="[Text]" custT="1"/>
      <dgm:spPr/>
      <dgm:t>
        <a:bodyPr/>
        <a:lstStyle/>
        <a:p>
          <a:r>
            <a:rPr lang="en-GB" sz="2400" dirty="0" smtClean="0"/>
            <a:t>E-commerce</a:t>
          </a:r>
          <a:endParaRPr lang="en-GB" sz="2400" dirty="0"/>
        </a:p>
      </dgm:t>
    </dgm:pt>
    <dgm:pt modelId="{4BC58562-F2E1-4613-A5BA-45142F4E8B39}" type="parTrans" cxnId="{41326334-9C58-4591-BC35-6444F7829755}">
      <dgm:prSet/>
      <dgm:spPr/>
      <dgm:t>
        <a:bodyPr/>
        <a:lstStyle/>
        <a:p>
          <a:endParaRPr lang="en-GB"/>
        </a:p>
      </dgm:t>
    </dgm:pt>
    <dgm:pt modelId="{BB4FFA13-A895-46FE-9704-284048C49A09}" type="sibTrans" cxnId="{41326334-9C58-4591-BC35-6444F7829755}">
      <dgm:prSet/>
      <dgm:spPr/>
      <dgm:t>
        <a:bodyPr/>
        <a:lstStyle/>
        <a:p>
          <a:endParaRPr lang="en-GB"/>
        </a:p>
      </dgm:t>
    </dgm:pt>
    <dgm:pt modelId="{D24F557A-AE29-418D-93FC-984AA6D95A20}">
      <dgm:prSet phldrT="[Text]"/>
      <dgm:spPr/>
      <dgm:t>
        <a:bodyPr/>
        <a:lstStyle/>
        <a:p>
          <a:r>
            <a:rPr lang="en-GB" dirty="0" smtClean="0"/>
            <a:t>?</a:t>
          </a:r>
          <a:endParaRPr lang="en-GB" dirty="0"/>
        </a:p>
      </dgm:t>
    </dgm:pt>
    <dgm:pt modelId="{01A1AC07-AED0-4296-974F-97CAC78A3F3D}" type="parTrans" cxnId="{E0158A4C-E481-45BA-93C5-521DBCE080B5}">
      <dgm:prSet/>
      <dgm:spPr/>
      <dgm:t>
        <a:bodyPr/>
        <a:lstStyle/>
        <a:p>
          <a:endParaRPr lang="en-GB"/>
        </a:p>
      </dgm:t>
    </dgm:pt>
    <dgm:pt modelId="{26D21B36-8B17-44E9-BCA7-63E37C1C3709}" type="sibTrans" cxnId="{E0158A4C-E481-45BA-93C5-521DBCE080B5}">
      <dgm:prSet/>
      <dgm:spPr/>
      <dgm:t>
        <a:bodyPr/>
        <a:lstStyle/>
        <a:p>
          <a:endParaRPr lang="en-GB"/>
        </a:p>
      </dgm:t>
    </dgm:pt>
    <dgm:pt modelId="{339133D1-AD72-4963-B146-AF1CEFF37C6D}">
      <dgm:prSet phldrT="[Text]"/>
      <dgm:spPr/>
      <dgm:t>
        <a:bodyPr/>
        <a:lstStyle/>
        <a:p>
          <a:r>
            <a:rPr lang="en-GB" dirty="0" smtClean="0"/>
            <a:t>Dis.</a:t>
          </a:r>
          <a:endParaRPr lang="en-GB" dirty="0"/>
        </a:p>
      </dgm:t>
    </dgm:pt>
    <dgm:pt modelId="{E91FE527-DAC0-45D1-839F-C60DBD4902BF}" type="parTrans" cxnId="{54949E0A-136E-461A-8C9F-BAFC3D000FA5}">
      <dgm:prSet/>
      <dgm:spPr/>
      <dgm:t>
        <a:bodyPr/>
        <a:lstStyle/>
        <a:p>
          <a:endParaRPr lang="en-GB"/>
        </a:p>
      </dgm:t>
    </dgm:pt>
    <dgm:pt modelId="{37C72865-A60A-4131-BDA3-AC5C8516475A}" type="sibTrans" cxnId="{54949E0A-136E-461A-8C9F-BAFC3D000FA5}">
      <dgm:prSet/>
      <dgm:spPr/>
      <dgm:t>
        <a:bodyPr/>
        <a:lstStyle/>
        <a:p>
          <a:endParaRPr lang="en-GB"/>
        </a:p>
      </dgm:t>
    </dgm:pt>
    <dgm:pt modelId="{527F8813-3ECB-4CF1-BCEB-48E308D8A017}">
      <dgm:prSet phldrT="[Text]"/>
      <dgm:spPr/>
      <dgm:t>
        <a:bodyPr/>
        <a:lstStyle/>
        <a:p>
          <a:r>
            <a:rPr lang="en-GB" dirty="0" smtClean="0"/>
            <a:t>?</a:t>
          </a:r>
          <a:endParaRPr lang="en-GB" dirty="0"/>
        </a:p>
      </dgm:t>
    </dgm:pt>
    <dgm:pt modelId="{6E1D230B-77E8-4D30-86EC-338B75840B96}" type="parTrans" cxnId="{13D173C4-BB0A-45B5-B892-63C67E5ACDFA}">
      <dgm:prSet/>
      <dgm:spPr/>
      <dgm:t>
        <a:bodyPr/>
        <a:lstStyle/>
        <a:p>
          <a:endParaRPr lang="en-GB"/>
        </a:p>
      </dgm:t>
    </dgm:pt>
    <dgm:pt modelId="{3E1B2D0E-BAB3-491D-BD11-795BD7622A4C}" type="sibTrans" cxnId="{13D173C4-BB0A-45B5-B892-63C67E5ACDFA}">
      <dgm:prSet/>
      <dgm:spPr/>
      <dgm:t>
        <a:bodyPr/>
        <a:lstStyle/>
        <a:p>
          <a:endParaRPr lang="en-GB"/>
        </a:p>
      </dgm:t>
    </dgm:pt>
    <dgm:pt modelId="{07964CF2-4FFD-47BE-A9E8-6BA187CC90C7}">
      <dgm:prSet phldrT="[Text]"/>
      <dgm:spPr/>
      <dgm:t>
        <a:bodyPr/>
        <a:lstStyle/>
        <a:p>
          <a:r>
            <a:rPr lang="en-GB" dirty="0" smtClean="0"/>
            <a:t>Adv.</a:t>
          </a:r>
          <a:endParaRPr lang="en-GB" dirty="0"/>
        </a:p>
      </dgm:t>
    </dgm:pt>
    <dgm:pt modelId="{1F297A07-D4D0-4B12-AE76-850836DE0A79}" type="parTrans" cxnId="{A406F32A-1CB5-46B8-82E1-2CD6DC4B168E}">
      <dgm:prSet/>
      <dgm:spPr/>
      <dgm:t>
        <a:bodyPr/>
        <a:lstStyle/>
        <a:p>
          <a:endParaRPr lang="en-GB"/>
        </a:p>
      </dgm:t>
    </dgm:pt>
    <dgm:pt modelId="{5C6A4E9E-F619-4275-83BC-98995CA17846}" type="sibTrans" cxnId="{A406F32A-1CB5-46B8-82E1-2CD6DC4B168E}">
      <dgm:prSet/>
      <dgm:spPr/>
      <dgm:t>
        <a:bodyPr/>
        <a:lstStyle/>
        <a:p>
          <a:endParaRPr lang="en-GB"/>
        </a:p>
      </dgm:t>
    </dgm:pt>
    <dgm:pt modelId="{1D66DD64-CA1B-3345-9BC7-609C0BFFE85D}">
      <dgm:prSet/>
      <dgm:spPr/>
      <dgm:t>
        <a:bodyPr/>
        <a:lstStyle/>
        <a:p>
          <a:r>
            <a:rPr lang="en-US" dirty="0" smtClean="0"/>
            <a:t>?</a:t>
          </a:r>
          <a:endParaRPr lang="en-US" dirty="0"/>
        </a:p>
      </dgm:t>
    </dgm:pt>
    <dgm:pt modelId="{39FDBD71-E11C-6D4E-B60D-437B3427F58F}" type="parTrans" cxnId="{9DD61EA9-1E1D-6646-AC19-C6DDA9F17DC9}">
      <dgm:prSet/>
      <dgm:spPr/>
      <dgm:t>
        <a:bodyPr/>
        <a:lstStyle/>
        <a:p>
          <a:endParaRPr lang="en-US"/>
        </a:p>
      </dgm:t>
    </dgm:pt>
    <dgm:pt modelId="{0EFDEDC1-6D81-CC4D-9A88-C118AEE967AE}" type="sibTrans" cxnId="{9DD61EA9-1E1D-6646-AC19-C6DDA9F17DC9}">
      <dgm:prSet/>
      <dgm:spPr/>
      <dgm:t>
        <a:bodyPr/>
        <a:lstStyle/>
        <a:p>
          <a:endParaRPr lang="en-US"/>
        </a:p>
      </dgm:t>
    </dgm:pt>
    <dgm:pt modelId="{AC842564-272F-CC4C-914A-83A003A23A36}">
      <dgm:prSet/>
      <dgm:spPr/>
      <dgm:t>
        <a:bodyPr/>
        <a:lstStyle/>
        <a:p>
          <a:r>
            <a:rPr lang="en-US" dirty="0" smtClean="0"/>
            <a:t>?</a:t>
          </a:r>
          <a:endParaRPr lang="en-US" dirty="0"/>
        </a:p>
      </dgm:t>
    </dgm:pt>
    <dgm:pt modelId="{92CD09DC-6F8D-5946-BFA9-2A2E46A8EA8B}" type="parTrans" cxnId="{E3B3B384-CEFD-9F4A-8798-B846A46A1EE5}">
      <dgm:prSet/>
      <dgm:spPr/>
      <dgm:t>
        <a:bodyPr/>
        <a:lstStyle/>
        <a:p>
          <a:endParaRPr lang="en-US"/>
        </a:p>
      </dgm:t>
    </dgm:pt>
    <dgm:pt modelId="{F4D053EA-8773-8F4D-9068-5989EBD0B4E5}" type="sibTrans" cxnId="{E3B3B384-CEFD-9F4A-8798-B846A46A1EE5}">
      <dgm:prSet/>
      <dgm:spPr/>
      <dgm:t>
        <a:bodyPr/>
        <a:lstStyle/>
        <a:p>
          <a:endParaRPr lang="en-US"/>
        </a:p>
      </dgm:t>
    </dgm:pt>
    <dgm:pt modelId="{29A810B0-3EFE-4EB1-9A70-00234CD5C806}" type="pres">
      <dgm:prSet presAssocID="{C0EDC989-68CD-4862-83B7-27600298B99D}" presName="cycle" presStyleCnt="0">
        <dgm:presLayoutVars>
          <dgm:chMax val="1"/>
          <dgm:dir/>
          <dgm:animLvl val="ctr"/>
          <dgm:resizeHandles val="exact"/>
        </dgm:presLayoutVars>
      </dgm:prSet>
      <dgm:spPr/>
      <dgm:t>
        <a:bodyPr/>
        <a:lstStyle/>
        <a:p>
          <a:endParaRPr lang="en-GB"/>
        </a:p>
      </dgm:t>
    </dgm:pt>
    <dgm:pt modelId="{003D6BBB-E626-43D7-8A79-FC8280FA50A6}" type="pres">
      <dgm:prSet presAssocID="{AEF1CC5F-7DAE-4716-8345-78DCD4993113}" presName="centerShape" presStyleLbl="node0" presStyleIdx="0" presStyleCnt="1" custScaleX="226135" custScaleY="90527" custLinFactNeighborX="-67" custLinFactNeighborY="-924"/>
      <dgm:spPr/>
      <dgm:t>
        <a:bodyPr/>
        <a:lstStyle/>
        <a:p>
          <a:endParaRPr lang="en-GB"/>
        </a:p>
      </dgm:t>
    </dgm:pt>
    <dgm:pt modelId="{0F0EF360-970B-4CF4-B2EF-7BDC005DF482}" type="pres">
      <dgm:prSet presAssocID="{01A1AC07-AED0-4296-974F-97CAC78A3F3D}" presName="Name9" presStyleLbl="parChTrans1D2" presStyleIdx="0" presStyleCnt="6"/>
      <dgm:spPr/>
      <dgm:t>
        <a:bodyPr/>
        <a:lstStyle/>
        <a:p>
          <a:endParaRPr lang="en-GB"/>
        </a:p>
      </dgm:t>
    </dgm:pt>
    <dgm:pt modelId="{9278D1A8-B5B1-4BCD-99C9-C492CAED5303}" type="pres">
      <dgm:prSet presAssocID="{01A1AC07-AED0-4296-974F-97CAC78A3F3D}" presName="connTx" presStyleLbl="parChTrans1D2" presStyleIdx="0" presStyleCnt="6"/>
      <dgm:spPr/>
      <dgm:t>
        <a:bodyPr/>
        <a:lstStyle/>
        <a:p>
          <a:endParaRPr lang="en-GB"/>
        </a:p>
      </dgm:t>
    </dgm:pt>
    <dgm:pt modelId="{649B97ED-3997-462E-9519-B020430758CB}" type="pres">
      <dgm:prSet presAssocID="{D24F557A-AE29-418D-93FC-984AA6D95A20}" presName="node" presStyleLbl="node1" presStyleIdx="0" presStyleCnt="6" custRadScaleRad="128405" custRadScaleInc="-173850">
        <dgm:presLayoutVars>
          <dgm:bulletEnabled val="1"/>
        </dgm:presLayoutVars>
      </dgm:prSet>
      <dgm:spPr/>
      <dgm:t>
        <a:bodyPr/>
        <a:lstStyle/>
        <a:p>
          <a:endParaRPr lang="en-GB"/>
        </a:p>
      </dgm:t>
    </dgm:pt>
    <dgm:pt modelId="{B81503FD-CD34-9041-B242-2393844DE47C}" type="pres">
      <dgm:prSet presAssocID="{92CD09DC-6F8D-5946-BFA9-2A2E46A8EA8B}" presName="Name9" presStyleLbl="parChTrans1D2" presStyleIdx="1" presStyleCnt="6"/>
      <dgm:spPr/>
      <dgm:t>
        <a:bodyPr/>
        <a:lstStyle/>
        <a:p>
          <a:endParaRPr lang="en-US"/>
        </a:p>
      </dgm:t>
    </dgm:pt>
    <dgm:pt modelId="{C29C66D7-1714-8F4C-A47C-E5391F262759}" type="pres">
      <dgm:prSet presAssocID="{92CD09DC-6F8D-5946-BFA9-2A2E46A8EA8B}" presName="connTx" presStyleLbl="parChTrans1D2" presStyleIdx="1" presStyleCnt="6"/>
      <dgm:spPr/>
      <dgm:t>
        <a:bodyPr/>
        <a:lstStyle/>
        <a:p>
          <a:endParaRPr lang="en-US"/>
        </a:p>
      </dgm:t>
    </dgm:pt>
    <dgm:pt modelId="{4F7FDE9C-91B9-A342-ACCF-69AE488AE4F9}" type="pres">
      <dgm:prSet presAssocID="{AC842564-272F-CC4C-914A-83A003A23A36}" presName="node" presStyleLbl="node1" presStyleIdx="1" presStyleCnt="6" custRadScaleRad="118662" custRadScaleInc="-38660">
        <dgm:presLayoutVars>
          <dgm:bulletEnabled val="1"/>
        </dgm:presLayoutVars>
      </dgm:prSet>
      <dgm:spPr/>
      <dgm:t>
        <a:bodyPr/>
        <a:lstStyle/>
        <a:p>
          <a:endParaRPr lang="en-US"/>
        </a:p>
      </dgm:t>
    </dgm:pt>
    <dgm:pt modelId="{302CB647-C05A-434B-B82E-66BA16A38955}" type="pres">
      <dgm:prSet presAssocID="{E91FE527-DAC0-45D1-839F-C60DBD4902BF}" presName="Name9" presStyleLbl="parChTrans1D2" presStyleIdx="2" presStyleCnt="6"/>
      <dgm:spPr/>
      <dgm:t>
        <a:bodyPr/>
        <a:lstStyle/>
        <a:p>
          <a:endParaRPr lang="en-GB"/>
        </a:p>
      </dgm:t>
    </dgm:pt>
    <dgm:pt modelId="{677E6423-9D26-4B26-8526-5C9590A4DD82}" type="pres">
      <dgm:prSet presAssocID="{E91FE527-DAC0-45D1-839F-C60DBD4902BF}" presName="connTx" presStyleLbl="parChTrans1D2" presStyleIdx="2" presStyleCnt="6"/>
      <dgm:spPr/>
      <dgm:t>
        <a:bodyPr/>
        <a:lstStyle/>
        <a:p>
          <a:endParaRPr lang="en-GB"/>
        </a:p>
      </dgm:t>
    </dgm:pt>
    <dgm:pt modelId="{4138B7AB-324E-4B3A-9CAA-96EFAC971F01}" type="pres">
      <dgm:prSet presAssocID="{339133D1-AD72-4963-B146-AF1CEFF37C6D}" presName="node" presStyleLbl="node1" presStyleIdx="2" presStyleCnt="6" custRadScaleRad="144661" custRadScaleInc="-100645">
        <dgm:presLayoutVars>
          <dgm:bulletEnabled val="1"/>
        </dgm:presLayoutVars>
      </dgm:prSet>
      <dgm:spPr/>
      <dgm:t>
        <a:bodyPr/>
        <a:lstStyle/>
        <a:p>
          <a:endParaRPr lang="en-GB"/>
        </a:p>
      </dgm:t>
    </dgm:pt>
    <dgm:pt modelId="{7B1142ED-0253-4A9D-9700-42037BAECB4E}" type="pres">
      <dgm:prSet presAssocID="{6E1D230B-77E8-4D30-86EC-338B75840B96}" presName="Name9" presStyleLbl="parChTrans1D2" presStyleIdx="3" presStyleCnt="6"/>
      <dgm:spPr/>
      <dgm:t>
        <a:bodyPr/>
        <a:lstStyle/>
        <a:p>
          <a:endParaRPr lang="en-GB"/>
        </a:p>
      </dgm:t>
    </dgm:pt>
    <dgm:pt modelId="{46F78697-098B-48F4-9BBF-13DD03E1087D}" type="pres">
      <dgm:prSet presAssocID="{6E1D230B-77E8-4D30-86EC-338B75840B96}" presName="connTx" presStyleLbl="parChTrans1D2" presStyleIdx="3" presStyleCnt="6"/>
      <dgm:spPr/>
      <dgm:t>
        <a:bodyPr/>
        <a:lstStyle/>
        <a:p>
          <a:endParaRPr lang="en-GB"/>
        </a:p>
      </dgm:t>
    </dgm:pt>
    <dgm:pt modelId="{50A19DAA-C83A-4E2D-B88F-A86803A968B4}" type="pres">
      <dgm:prSet presAssocID="{527F8813-3ECB-4CF1-BCEB-48E308D8A017}" presName="node" presStyleLbl="node1" presStyleIdx="3" presStyleCnt="6" custRadScaleRad="118796" custRadScaleInc="-175219">
        <dgm:presLayoutVars>
          <dgm:bulletEnabled val="1"/>
        </dgm:presLayoutVars>
      </dgm:prSet>
      <dgm:spPr/>
      <dgm:t>
        <a:bodyPr/>
        <a:lstStyle/>
        <a:p>
          <a:endParaRPr lang="en-GB"/>
        </a:p>
      </dgm:t>
    </dgm:pt>
    <dgm:pt modelId="{0168907E-3126-4827-A838-CEF5AF181108}" type="pres">
      <dgm:prSet presAssocID="{1F297A07-D4D0-4B12-AE76-850836DE0A79}" presName="Name9" presStyleLbl="parChTrans1D2" presStyleIdx="4" presStyleCnt="6"/>
      <dgm:spPr/>
      <dgm:t>
        <a:bodyPr/>
        <a:lstStyle/>
        <a:p>
          <a:endParaRPr lang="en-GB"/>
        </a:p>
      </dgm:t>
    </dgm:pt>
    <dgm:pt modelId="{5ACB6680-6322-43CB-AC70-188AF21864A7}" type="pres">
      <dgm:prSet presAssocID="{1F297A07-D4D0-4B12-AE76-850836DE0A79}" presName="connTx" presStyleLbl="parChTrans1D2" presStyleIdx="4" presStyleCnt="6"/>
      <dgm:spPr/>
      <dgm:t>
        <a:bodyPr/>
        <a:lstStyle/>
        <a:p>
          <a:endParaRPr lang="en-GB"/>
        </a:p>
      </dgm:t>
    </dgm:pt>
    <dgm:pt modelId="{D452B5D8-1549-44BB-9CC7-FD29397E3955}" type="pres">
      <dgm:prSet presAssocID="{07964CF2-4FFD-47BE-A9E8-6BA187CC90C7}" presName="node" presStyleLbl="node1" presStyleIdx="4" presStyleCnt="6" custRadScaleRad="151729" custRadScaleInc="100615">
        <dgm:presLayoutVars>
          <dgm:bulletEnabled val="1"/>
        </dgm:presLayoutVars>
      </dgm:prSet>
      <dgm:spPr/>
      <dgm:t>
        <a:bodyPr/>
        <a:lstStyle/>
        <a:p>
          <a:endParaRPr lang="en-GB"/>
        </a:p>
      </dgm:t>
    </dgm:pt>
    <dgm:pt modelId="{8342A00D-716B-F044-B3A2-6B53C20585AA}" type="pres">
      <dgm:prSet presAssocID="{39FDBD71-E11C-6D4E-B60D-437B3427F58F}" presName="Name9" presStyleLbl="parChTrans1D2" presStyleIdx="5" presStyleCnt="6"/>
      <dgm:spPr/>
      <dgm:t>
        <a:bodyPr/>
        <a:lstStyle/>
        <a:p>
          <a:endParaRPr lang="en-US"/>
        </a:p>
      </dgm:t>
    </dgm:pt>
    <dgm:pt modelId="{7990EEF7-BC03-0043-BB52-E066497F2CAE}" type="pres">
      <dgm:prSet presAssocID="{39FDBD71-E11C-6D4E-B60D-437B3427F58F}" presName="connTx" presStyleLbl="parChTrans1D2" presStyleIdx="5" presStyleCnt="6"/>
      <dgm:spPr/>
      <dgm:t>
        <a:bodyPr/>
        <a:lstStyle/>
        <a:p>
          <a:endParaRPr lang="en-US"/>
        </a:p>
      </dgm:t>
    </dgm:pt>
    <dgm:pt modelId="{95549AFD-7A53-4548-8570-335A02FC7AF2}" type="pres">
      <dgm:prSet presAssocID="{1D66DD64-CA1B-3345-9BC7-609C0BFFE85D}" presName="node" presStyleLbl="node1" presStyleIdx="5" presStyleCnt="6" custRadScaleRad="119971" custRadScaleInc="-223353">
        <dgm:presLayoutVars>
          <dgm:bulletEnabled val="1"/>
        </dgm:presLayoutVars>
      </dgm:prSet>
      <dgm:spPr/>
      <dgm:t>
        <a:bodyPr/>
        <a:lstStyle/>
        <a:p>
          <a:endParaRPr lang="en-US"/>
        </a:p>
      </dgm:t>
    </dgm:pt>
  </dgm:ptLst>
  <dgm:cxnLst>
    <dgm:cxn modelId="{FDD9EBD9-CA95-3545-9F81-841EAC9DEA57}" type="presOf" srcId="{01A1AC07-AED0-4296-974F-97CAC78A3F3D}" destId="{0F0EF360-970B-4CF4-B2EF-7BDC005DF482}" srcOrd="0" destOrd="0" presId="urn:microsoft.com/office/officeart/2005/8/layout/radial1"/>
    <dgm:cxn modelId="{12F139B3-D4EA-6749-875F-4FE30B4E8721}" type="presOf" srcId="{01A1AC07-AED0-4296-974F-97CAC78A3F3D}" destId="{9278D1A8-B5B1-4BCD-99C9-C492CAED5303}" srcOrd="1" destOrd="0" presId="urn:microsoft.com/office/officeart/2005/8/layout/radial1"/>
    <dgm:cxn modelId="{DD718AD3-9834-1247-AE16-5F2F8B813C25}" type="presOf" srcId="{1F297A07-D4D0-4B12-AE76-850836DE0A79}" destId="{5ACB6680-6322-43CB-AC70-188AF21864A7}" srcOrd="1" destOrd="0" presId="urn:microsoft.com/office/officeart/2005/8/layout/radial1"/>
    <dgm:cxn modelId="{69AC7358-7F80-DF45-8D86-0B0ACF0BE2E1}" type="presOf" srcId="{C0EDC989-68CD-4862-83B7-27600298B99D}" destId="{29A810B0-3EFE-4EB1-9A70-00234CD5C806}" srcOrd="0" destOrd="0" presId="urn:microsoft.com/office/officeart/2005/8/layout/radial1"/>
    <dgm:cxn modelId="{05AF716A-84FC-244D-85CD-3C1F15B840E8}" type="presOf" srcId="{D24F557A-AE29-418D-93FC-984AA6D95A20}" destId="{649B97ED-3997-462E-9519-B020430758CB}" srcOrd="0" destOrd="0" presId="urn:microsoft.com/office/officeart/2005/8/layout/radial1"/>
    <dgm:cxn modelId="{26FA9BBC-04A4-0A46-ACCB-FEC2BA8A0337}" type="presOf" srcId="{6E1D230B-77E8-4D30-86EC-338B75840B96}" destId="{46F78697-098B-48F4-9BBF-13DD03E1087D}" srcOrd="1" destOrd="0" presId="urn:microsoft.com/office/officeart/2005/8/layout/radial1"/>
    <dgm:cxn modelId="{A406F32A-1CB5-46B8-82E1-2CD6DC4B168E}" srcId="{AEF1CC5F-7DAE-4716-8345-78DCD4993113}" destId="{07964CF2-4FFD-47BE-A9E8-6BA187CC90C7}" srcOrd="4" destOrd="0" parTransId="{1F297A07-D4D0-4B12-AE76-850836DE0A79}" sibTransId="{5C6A4E9E-F619-4275-83BC-98995CA17846}"/>
    <dgm:cxn modelId="{833A139D-50F8-5C41-A3EE-785ED3FC1764}" type="presOf" srcId="{527F8813-3ECB-4CF1-BCEB-48E308D8A017}" destId="{50A19DAA-C83A-4E2D-B88F-A86803A968B4}" srcOrd="0" destOrd="0" presId="urn:microsoft.com/office/officeart/2005/8/layout/radial1"/>
    <dgm:cxn modelId="{2FB75417-2DB8-1043-9577-259226ACC0A6}" type="presOf" srcId="{6E1D230B-77E8-4D30-86EC-338B75840B96}" destId="{7B1142ED-0253-4A9D-9700-42037BAECB4E}" srcOrd="0" destOrd="0" presId="urn:microsoft.com/office/officeart/2005/8/layout/radial1"/>
    <dgm:cxn modelId="{E0158A4C-E481-45BA-93C5-521DBCE080B5}" srcId="{AEF1CC5F-7DAE-4716-8345-78DCD4993113}" destId="{D24F557A-AE29-418D-93FC-984AA6D95A20}" srcOrd="0" destOrd="0" parTransId="{01A1AC07-AED0-4296-974F-97CAC78A3F3D}" sibTransId="{26D21B36-8B17-44E9-BCA7-63E37C1C3709}"/>
    <dgm:cxn modelId="{41326334-9C58-4591-BC35-6444F7829755}" srcId="{C0EDC989-68CD-4862-83B7-27600298B99D}" destId="{AEF1CC5F-7DAE-4716-8345-78DCD4993113}" srcOrd="0" destOrd="0" parTransId="{4BC58562-F2E1-4613-A5BA-45142F4E8B39}" sibTransId="{BB4FFA13-A895-46FE-9704-284048C49A09}"/>
    <dgm:cxn modelId="{9DD61EA9-1E1D-6646-AC19-C6DDA9F17DC9}" srcId="{AEF1CC5F-7DAE-4716-8345-78DCD4993113}" destId="{1D66DD64-CA1B-3345-9BC7-609C0BFFE85D}" srcOrd="5" destOrd="0" parTransId="{39FDBD71-E11C-6D4E-B60D-437B3427F58F}" sibTransId="{0EFDEDC1-6D81-CC4D-9A88-C118AEE967AE}"/>
    <dgm:cxn modelId="{E3B3B384-CEFD-9F4A-8798-B846A46A1EE5}" srcId="{AEF1CC5F-7DAE-4716-8345-78DCD4993113}" destId="{AC842564-272F-CC4C-914A-83A003A23A36}" srcOrd="1" destOrd="0" parTransId="{92CD09DC-6F8D-5946-BFA9-2A2E46A8EA8B}" sibTransId="{F4D053EA-8773-8F4D-9068-5989EBD0B4E5}"/>
    <dgm:cxn modelId="{0634630C-4B99-FB41-BCF4-26431785E3CE}" type="presOf" srcId="{92CD09DC-6F8D-5946-BFA9-2A2E46A8EA8B}" destId="{B81503FD-CD34-9041-B242-2393844DE47C}" srcOrd="0" destOrd="0" presId="urn:microsoft.com/office/officeart/2005/8/layout/radial1"/>
    <dgm:cxn modelId="{54949E0A-136E-461A-8C9F-BAFC3D000FA5}" srcId="{AEF1CC5F-7DAE-4716-8345-78DCD4993113}" destId="{339133D1-AD72-4963-B146-AF1CEFF37C6D}" srcOrd="2" destOrd="0" parTransId="{E91FE527-DAC0-45D1-839F-C60DBD4902BF}" sibTransId="{37C72865-A60A-4131-BDA3-AC5C8516475A}"/>
    <dgm:cxn modelId="{81849521-F5C9-A14E-9EFE-E4956EC8410B}" type="presOf" srcId="{1D66DD64-CA1B-3345-9BC7-609C0BFFE85D}" destId="{95549AFD-7A53-4548-8570-335A02FC7AF2}" srcOrd="0" destOrd="0" presId="urn:microsoft.com/office/officeart/2005/8/layout/radial1"/>
    <dgm:cxn modelId="{D6027F91-E846-3042-9CD0-9AE39012B467}" type="presOf" srcId="{339133D1-AD72-4963-B146-AF1CEFF37C6D}" destId="{4138B7AB-324E-4B3A-9CAA-96EFAC971F01}" srcOrd="0" destOrd="0" presId="urn:microsoft.com/office/officeart/2005/8/layout/radial1"/>
    <dgm:cxn modelId="{68000C5C-16D2-2C44-AEA9-DC4A87E67510}" type="presOf" srcId="{1F297A07-D4D0-4B12-AE76-850836DE0A79}" destId="{0168907E-3126-4827-A838-CEF5AF181108}" srcOrd="0" destOrd="0" presId="urn:microsoft.com/office/officeart/2005/8/layout/radial1"/>
    <dgm:cxn modelId="{F01BA105-159C-A14D-84B4-6E09A7D7AB76}" type="presOf" srcId="{07964CF2-4FFD-47BE-A9E8-6BA187CC90C7}" destId="{D452B5D8-1549-44BB-9CC7-FD29397E3955}" srcOrd="0" destOrd="0" presId="urn:microsoft.com/office/officeart/2005/8/layout/radial1"/>
    <dgm:cxn modelId="{77CCEFA2-F167-9E46-9512-9694A686CE70}" type="presOf" srcId="{39FDBD71-E11C-6D4E-B60D-437B3427F58F}" destId="{8342A00D-716B-F044-B3A2-6B53C20585AA}" srcOrd="0" destOrd="0" presId="urn:microsoft.com/office/officeart/2005/8/layout/radial1"/>
    <dgm:cxn modelId="{30CAFC2A-2C54-7045-8F6F-6C3CB5BE60B0}" type="presOf" srcId="{39FDBD71-E11C-6D4E-B60D-437B3427F58F}" destId="{7990EEF7-BC03-0043-BB52-E066497F2CAE}" srcOrd="1" destOrd="0" presId="urn:microsoft.com/office/officeart/2005/8/layout/radial1"/>
    <dgm:cxn modelId="{313719F1-7C3D-BF49-9C5E-3C5410CAA8C5}" type="presOf" srcId="{AEF1CC5F-7DAE-4716-8345-78DCD4993113}" destId="{003D6BBB-E626-43D7-8A79-FC8280FA50A6}" srcOrd="0" destOrd="0" presId="urn:microsoft.com/office/officeart/2005/8/layout/radial1"/>
    <dgm:cxn modelId="{25B323E5-FD08-6E4A-946F-BC75B4913CBA}" type="presOf" srcId="{92CD09DC-6F8D-5946-BFA9-2A2E46A8EA8B}" destId="{C29C66D7-1714-8F4C-A47C-E5391F262759}" srcOrd="1" destOrd="0" presId="urn:microsoft.com/office/officeart/2005/8/layout/radial1"/>
    <dgm:cxn modelId="{B478CB26-81BF-C141-A493-C397A11A3108}" type="presOf" srcId="{E91FE527-DAC0-45D1-839F-C60DBD4902BF}" destId="{302CB647-C05A-434B-B82E-66BA16A38955}" srcOrd="0" destOrd="0" presId="urn:microsoft.com/office/officeart/2005/8/layout/radial1"/>
    <dgm:cxn modelId="{13D173C4-BB0A-45B5-B892-63C67E5ACDFA}" srcId="{AEF1CC5F-7DAE-4716-8345-78DCD4993113}" destId="{527F8813-3ECB-4CF1-BCEB-48E308D8A017}" srcOrd="3" destOrd="0" parTransId="{6E1D230B-77E8-4D30-86EC-338B75840B96}" sibTransId="{3E1B2D0E-BAB3-491D-BD11-795BD7622A4C}"/>
    <dgm:cxn modelId="{E2D1D938-5785-B24C-B756-B577093782D7}" type="presOf" srcId="{AC842564-272F-CC4C-914A-83A003A23A36}" destId="{4F7FDE9C-91B9-A342-ACCF-69AE488AE4F9}" srcOrd="0" destOrd="0" presId="urn:microsoft.com/office/officeart/2005/8/layout/radial1"/>
    <dgm:cxn modelId="{B77E6EAD-07F0-D742-8830-418F257BCBC6}" type="presOf" srcId="{E91FE527-DAC0-45D1-839F-C60DBD4902BF}" destId="{677E6423-9D26-4B26-8526-5C9590A4DD82}" srcOrd="1" destOrd="0" presId="urn:microsoft.com/office/officeart/2005/8/layout/radial1"/>
    <dgm:cxn modelId="{204BFE9E-DA65-A648-830B-F4336E378511}" type="presParOf" srcId="{29A810B0-3EFE-4EB1-9A70-00234CD5C806}" destId="{003D6BBB-E626-43D7-8A79-FC8280FA50A6}" srcOrd="0" destOrd="0" presId="urn:microsoft.com/office/officeart/2005/8/layout/radial1"/>
    <dgm:cxn modelId="{2ED87F95-9AAD-7240-9D3A-ABC39AB5FB48}" type="presParOf" srcId="{29A810B0-3EFE-4EB1-9A70-00234CD5C806}" destId="{0F0EF360-970B-4CF4-B2EF-7BDC005DF482}" srcOrd="1" destOrd="0" presId="urn:microsoft.com/office/officeart/2005/8/layout/radial1"/>
    <dgm:cxn modelId="{42C0492D-C26C-6745-BFEF-22F3D3C62ECC}" type="presParOf" srcId="{0F0EF360-970B-4CF4-B2EF-7BDC005DF482}" destId="{9278D1A8-B5B1-4BCD-99C9-C492CAED5303}" srcOrd="0" destOrd="0" presId="urn:microsoft.com/office/officeart/2005/8/layout/radial1"/>
    <dgm:cxn modelId="{428D3ECE-D492-AE40-A5C0-3A1DBDA8C811}" type="presParOf" srcId="{29A810B0-3EFE-4EB1-9A70-00234CD5C806}" destId="{649B97ED-3997-462E-9519-B020430758CB}" srcOrd="2" destOrd="0" presId="urn:microsoft.com/office/officeart/2005/8/layout/radial1"/>
    <dgm:cxn modelId="{74156613-E032-A241-B47D-45DDDD67ED3A}" type="presParOf" srcId="{29A810B0-3EFE-4EB1-9A70-00234CD5C806}" destId="{B81503FD-CD34-9041-B242-2393844DE47C}" srcOrd="3" destOrd="0" presId="urn:microsoft.com/office/officeart/2005/8/layout/radial1"/>
    <dgm:cxn modelId="{F64BE6DF-0EBF-5643-953F-FB8D7393E856}" type="presParOf" srcId="{B81503FD-CD34-9041-B242-2393844DE47C}" destId="{C29C66D7-1714-8F4C-A47C-E5391F262759}" srcOrd="0" destOrd="0" presId="urn:microsoft.com/office/officeart/2005/8/layout/radial1"/>
    <dgm:cxn modelId="{903ABB6A-6F41-3E4E-BBC5-C7880EBD04D5}" type="presParOf" srcId="{29A810B0-3EFE-4EB1-9A70-00234CD5C806}" destId="{4F7FDE9C-91B9-A342-ACCF-69AE488AE4F9}" srcOrd="4" destOrd="0" presId="urn:microsoft.com/office/officeart/2005/8/layout/radial1"/>
    <dgm:cxn modelId="{54EED695-5997-9C4F-A900-2402E3A413F6}" type="presParOf" srcId="{29A810B0-3EFE-4EB1-9A70-00234CD5C806}" destId="{302CB647-C05A-434B-B82E-66BA16A38955}" srcOrd="5" destOrd="0" presId="urn:microsoft.com/office/officeart/2005/8/layout/radial1"/>
    <dgm:cxn modelId="{50BAB88B-D293-4443-B7F4-160865CB6B85}" type="presParOf" srcId="{302CB647-C05A-434B-B82E-66BA16A38955}" destId="{677E6423-9D26-4B26-8526-5C9590A4DD82}" srcOrd="0" destOrd="0" presId="urn:microsoft.com/office/officeart/2005/8/layout/radial1"/>
    <dgm:cxn modelId="{9EDBF1F3-0AB6-EE47-B22D-FFF0ED80F826}" type="presParOf" srcId="{29A810B0-3EFE-4EB1-9A70-00234CD5C806}" destId="{4138B7AB-324E-4B3A-9CAA-96EFAC971F01}" srcOrd="6" destOrd="0" presId="urn:microsoft.com/office/officeart/2005/8/layout/radial1"/>
    <dgm:cxn modelId="{FDED478C-BC16-5443-BD00-609DFBAEF274}" type="presParOf" srcId="{29A810B0-3EFE-4EB1-9A70-00234CD5C806}" destId="{7B1142ED-0253-4A9D-9700-42037BAECB4E}" srcOrd="7" destOrd="0" presId="urn:microsoft.com/office/officeart/2005/8/layout/radial1"/>
    <dgm:cxn modelId="{EBF0848B-8B9D-9949-B9E8-91492B7CD042}" type="presParOf" srcId="{7B1142ED-0253-4A9D-9700-42037BAECB4E}" destId="{46F78697-098B-48F4-9BBF-13DD03E1087D}" srcOrd="0" destOrd="0" presId="urn:microsoft.com/office/officeart/2005/8/layout/radial1"/>
    <dgm:cxn modelId="{0DFECB2F-0D64-7443-9D72-DB3F10B7A117}" type="presParOf" srcId="{29A810B0-3EFE-4EB1-9A70-00234CD5C806}" destId="{50A19DAA-C83A-4E2D-B88F-A86803A968B4}" srcOrd="8" destOrd="0" presId="urn:microsoft.com/office/officeart/2005/8/layout/radial1"/>
    <dgm:cxn modelId="{D71AB8E6-EACC-8D4D-8BBE-4CD0E3D911FC}" type="presParOf" srcId="{29A810B0-3EFE-4EB1-9A70-00234CD5C806}" destId="{0168907E-3126-4827-A838-CEF5AF181108}" srcOrd="9" destOrd="0" presId="urn:microsoft.com/office/officeart/2005/8/layout/radial1"/>
    <dgm:cxn modelId="{F0922315-0E39-B14B-89B3-9A8165BBB64D}" type="presParOf" srcId="{0168907E-3126-4827-A838-CEF5AF181108}" destId="{5ACB6680-6322-43CB-AC70-188AF21864A7}" srcOrd="0" destOrd="0" presId="urn:microsoft.com/office/officeart/2005/8/layout/radial1"/>
    <dgm:cxn modelId="{D699E01F-0C35-984B-B517-DE92A52767C5}" type="presParOf" srcId="{29A810B0-3EFE-4EB1-9A70-00234CD5C806}" destId="{D452B5D8-1549-44BB-9CC7-FD29397E3955}" srcOrd="10" destOrd="0" presId="urn:microsoft.com/office/officeart/2005/8/layout/radial1"/>
    <dgm:cxn modelId="{D4190E1C-A351-B247-9F02-427B4F55FFE9}" type="presParOf" srcId="{29A810B0-3EFE-4EB1-9A70-00234CD5C806}" destId="{8342A00D-716B-F044-B3A2-6B53C20585AA}" srcOrd="11" destOrd="0" presId="urn:microsoft.com/office/officeart/2005/8/layout/radial1"/>
    <dgm:cxn modelId="{6D68D664-FCEE-8844-9697-308045FCB288}" type="presParOf" srcId="{8342A00D-716B-F044-B3A2-6B53C20585AA}" destId="{7990EEF7-BC03-0043-BB52-E066497F2CAE}" srcOrd="0" destOrd="0" presId="urn:microsoft.com/office/officeart/2005/8/layout/radial1"/>
    <dgm:cxn modelId="{7D5374F3-B9DD-624D-A533-9D622C64E398}" type="presParOf" srcId="{29A810B0-3EFE-4EB1-9A70-00234CD5C806}" destId="{95549AFD-7A53-4548-8570-335A02FC7AF2}"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4CEDB-A7F2-48A6-859B-8B05FDA68843}">
      <dsp:nvSpPr>
        <dsp:cNvPr id="0" name=""/>
        <dsp:cNvSpPr/>
      </dsp:nvSpPr>
      <dsp:spPr>
        <a:xfrm>
          <a:off x="644543" y="255249"/>
          <a:ext cx="3326769" cy="3326769"/>
        </a:xfrm>
        <a:prstGeom prst="pie">
          <a:avLst>
            <a:gd name="adj1" fmla="val 16200000"/>
            <a:gd name="adj2" fmla="val 192857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Price</a:t>
          </a:r>
          <a:endParaRPr lang="en-GB" sz="1400" b="1" kern="1200" dirty="0"/>
        </a:p>
      </dsp:txBody>
      <dsp:txXfrm>
        <a:off x="2392285" y="564163"/>
        <a:ext cx="792088" cy="633670"/>
      </dsp:txXfrm>
    </dsp:sp>
    <dsp:sp modelId="{0F11E2BF-F5B9-4BD0-ACF4-121B24D8D424}">
      <dsp:nvSpPr>
        <dsp:cNvPr id="0" name=""/>
        <dsp:cNvSpPr/>
      </dsp:nvSpPr>
      <dsp:spPr>
        <a:xfrm>
          <a:off x="687316" y="308715"/>
          <a:ext cx="3326769" cy="3326769"/>
        </a:xfrm>
        <a:prstGeom prst="pie">
          <a:avLst>
            <a:gd name="adj1" fmla="val 19285716"/>
            <a:gd name="adj2" fmla="val 77142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Product</a:t>
          </a:r>
          <a:endParaRPr lang="en-GB" sz="1400" b="1" kern="1200" dirty="0"/>
        </a:p>
      </dsp:txBody>
      <dsp:txXfrm>
        <a:off x="2946747" y="1514669"/>
        <a:ext cx="910901" cy="554461"/>
      </dsp:txXfrm>
    </dsp:sp>
    <dsp:sp modelId="{68729DB3-47E9-4296-AD6A-03BD64BF31A8}">
      <dsp:nvSpPr>
        <dsp:cNvPr id="0" name=""/>
        <dsp:cNvSpPr/>
      </dsp:nvSpPr>
      <dsp:spPr>
        <a:xfrm>
          <a:off x="671870" y="376042"/>
          <a:ext cx="3326769" cy="3326769"/>
        </a:xfrm>
        <a:prstGeom prst="pie">
          <a:avLst>
            <a:gd name="adj1" fmla="val 771428"/>
            <a:gd name="adj2" fmla="val 3857143"/>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t>Promotion</a:t>
          </a:r>
          <a:endParaRPr lang="en-GB" sz="1200" b="1" kern="1200" dirty="0"/>
        </a:p>
      </dsp:txBody>
      <dsp:txXfrm>
        <a:off x="2808131" y="2346361"/>
        <a:ext cx="792088" cy="613868"/>
      </dsp:txXfrm>
    </dsp:sp>
    <dsp:sp modelId="{EAF7E07B-3CD5-4B5D-8288-FA91C414FD54}">
      <dsp:nvSpPr>
        <dsp:cNvPr id="0" name=""/>
        <dsp:cNvSpPr/>
      </dsp:nvSpPr>
      <dsp:spPr>
        <a:xfrm>
          <a:off x="610087" y="405745"/>
          <a:ext cx="3326769" cy="3326769"/>
        </a:xfrm>
        <a:prstGeom prst="pie">
          <a:avLst>
            <a:gd name="adj1" fmla="val 3857226"/>
            <a:gd name="adj2" fmla="val 69428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Place</a:t>
          </a:r>
          <a:endParaRPr lang="en-GB" sz="1400" b="1" kern="1200" dirty="0"/>
        </a:p>
      </dsp:txBody>
      <dsp:txXfrm>
        <a:off x="1887329" y="3019636"/>
        <a:ext cx="772285" cy="554461"/>
      </dsp:txXfrm>
    </dsp:sp>
    <dsp:sp modelId="{9E30A91F-270A-40E4-B3A0-A3F6B1D65CD0}">
      <dsp:nvSpPr>
        <dsp:cNvPr id="0" name=""/>
        <dsp:cNvSpPr/>
      </dsp:nvSpPr>
      <dsp:spPr>
        <a:xfrm>
          <a:off x="24521" y="749"/>
          <a:ext cx="4374336" cy="4077355"/>
        </a:xfrm>
        <a:prstGeom prst="pie">
          <a:avLst>
            <a:gd name="adj1" fmla="val 6942858"/>
            <a:gd name="adj2" fmla="val 10028574"/>
          </a:avLst>
        </a:prstGeom>
        <a:solidFill>
          <a:schemeClr val="accent6">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rPr>
            <a:t>People</a:t>
          </a:r>
          <a:endParaRPr lang="en-GB" sz="1600" b="1" kern="1200" dirty="0">
            <a:solidFill>
              <a:schemeClr val="bg1"/>
            </a:solidFill>
          </a:endParaRPr>
        </a:p>
      </dsp:txBody>
      <dsp:txXfrm>
        <a:off x="548400" y="2415611"/>
        <a:ext cx="1041508" cy="752369"/>
      </dsp:txXfrm>
    </dsp:sp>
    <dsp:sp modelId="{0C6A334B-DBD3-45C8-869D-AAF437AA053B}">
      <dsp:nvSpPr>
        <dsp:cNvPr id="0" name=""/>
        <dsp:cNvSpPr/>
      </dsp:nvSpPr>
      <dsp:spPr>
        <a:xfrm>
          <a:off x="-47013" y="24026"/>
          <a:ext cx="4486514" cy="3896146"/>
        </a:xfrm>
        <a:prstGeom prst="pie">
          <a:avLst>
            <a:gd name="adj1" fmla="val 10028574"/>
            <a:gd name="adj2" fmla="val 13114284"/>
          </a:avLst>
        </a:prstGeom>
        <a:solidFill>
          <a:schemeClr val="accent2">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rPr>
            <a:t>Process</a:t>
          </a:r>
          <a:endParaRPr lang="en-GB" sz="1600" b="1" kern="1200" dirty="0">
            <a:solidFill>
              <a:schemeClr val="bg1"/>
            </a:solidFill>
          </a:endParaRPr>
        </a:p>
      </dsp:txBody>
      <dsp:txXfrm>
        <a:off x="163959" y="1436379"/>
        <a:ext cx="1228450" cy="649357"/>
      </dsp:txXfrm>
    </dsp:sp>
    <dsp:sp modelId="{D173717B-5F12-4BF8-B4D4-8C873ABBAA58}">
      <dsp:nvSpPr>
        <dsp:cNvPr id="0" name=""/>
        <dsp:cNvSpPr/>
      </dsp:nvSpPr>
      <dsp:spPr>
        <a:xfrm>
          <a:off x="74470" y="-117665"/>
          <a:ext cx="4329092" cy="4072598"/>
        </a:xfrm>
        <a:prstGeom prst="pie">
          <a:avLst>
            <a:gd name="adj1" fmla="val 13114284"/>
            <a:gd name="adj2" fmla="val 16200000"/>
          </a:avLst>
        </a:prstGeom>
        <a:solidFill>
          <a:srgbClr val="66FF33"/>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rPr>
            <a:t>Physical Environment</a:t>
          </a:r>
          <a:endParaRPr lang="en-GB" sz="1400" b="1" kern="1200" dirty="0">
            <a:solidFill>
              <a:schemeClr val="bg1"/>
            </a:solidFill>
          </a:endParaRPr>
        </a:p>
      </dsp:txBody>
      <dsp:txXfrm>
        <a:off x="1098507" y="260504"/>
        <a:ext cx="1030736" cy="775732"/>
      </dsp:txXfrm>
    </dsp:sp>
    <dsp:sp modelId="{4E03F4E8-5E67-4D12-898A-9D85A175DD7E}">
      <dsp:nvSpPr>
        <dsp:cNvPr id="0" name=""/>
        <dsp:cNvSpPr/>
      </dsp:nvSpPr>
      <dsp:spPr>
        <a:xfrm>
          <a:off x="438434" y="49306"/>
          <a:ext cx="3738655" cy="3738655"/>
        </a:xfrm>
        <a:prstGeom prst="circularArrow">
          <a:avLst>
            <a:gd name="adj1" fmla="val 5085"/>
            <a:gd name="adj2" fmla="val 327528"/>
            <a:gd name="adj3" fmla="val 18957827"/>
            <a:gd name="adj4" fmla="val 16200343"/>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F066-6AD1-43DA-A1E9-C90548CF62C4}">
      <dsp:nvSpPr>
        <dsp:cNvPr id="0" name=""/>
        <dsp:cNvSpPr/>
      </dsp:nvSpPr>
      <dsp:spPr>
        <a:xfrm>
          <a:off x="481476" y="103008"/>
          <a:ext cx="3738655" cy="3738655"/>
        </a:xfrm>
        <a:prstGeom prst="circularArrow">
          <a:avLst>
            <a:gd name="adj1" fmla="val 5085"/>
            <a:gd name="adj2" fmla="val 327528"/>
            <a:gd name="adj3" fmla="val 443744"/>
            <a:gd name="adj4" fmla="val 1928577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450F7-E9C5-442C-9E56-8D25EC9D5282}">
      <dsp:nvSpPr>
        <dsp:cNvPr id="0" name=""/>
        <dsp:cNvSpPr/>
      </dsp:nvSpPr>
      <dsp:spPr>
        <a:xfrm>
          <a:off x="465976" y="170180"/>
          <a:ext cx="3738655" cy="3738655"/>
        </a:xfrm>
        <a:prstGeom prst="circularArrow">
          <a:avLst>
            <a:gd name="adj1" fmla="val 5085"/>
            <a:gd name="adj2" fmla="val 327528"/>
            <a:gd name="adj3" fmla="val 3529100"/>
            <a:gd name="adj4" fmla="val 770764"/>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81D06-B8AF-492C-B662-B6426A21F755}">
      <dsp:nvSpPr>
        <dsp:cNvPr id="0" name=""/>
        <dsp:cNvSpPr/>
      </dsp:nvSpPr>
      <dsp:spPr>
        <a:xfrm>
          <a:off x="404144" y="199716"/>
          <a:ext cx="3738655" cy="3738655"/>
        </a:xfrm>
        <a:prstGeom prst="circularArrow">
          <a:avLst>
            <a:gd name="adj1" fmla="val 5085"/>
            <a:gd name="adj2" fmla="val 327528"/>
            <a:gd name="adj3" fmla="val 6615046"/>
            <a:gd name="adj4" fmla="val 385742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1AAAE-EB91-4FFC-A815-006DF0C275DC}">
      <dsp:nvSpPr>
        <dsp:cNvPr id="0" name=""/>
        <dsp:cNvSpPr/>
      </dsp:nvSpPr>
      <dsp:spPr>
        <a:xfrm>
          <a:off x="-309870" y="-232534"/>
          <a:ext cx="5028117" cy="4534129"/>
        </a:xfrm>
        <a:prstGeom prst="circularArrow">
          <a:avLst>
            <a:gd name="adj1" fmla="val 5085"/>
            <a:gd name="adj2" fmla="val 327528"/>
            <a:gd name="adj3" fmla="val 9701707"/>
            <a:gd name="adj4" fmla="val 6943371"/>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FEF2-98AD-4DFC-B554-F42E4C51A192}">
      <dsp:nvSpPr>
        <dsp:cNvPr id="0" name=""/>
        <dsp:cNvSpPr/>
      </dsp:nvSpPr>
      <dsp:spPr>
        <a:xfrm>
          <a:off x="-230502" y="-337292"/>
          <a:ext cx="4836361" cy="4612042"/>
        </a:xfrm>
        <a:prstGeom prst="circularArrow">
          <a:avLst>
            <a:gd name="adj1" fmla="val 5085"/>
            <a:gd name="adj2" fmla="val 327528"/>
            <a:gd name="adj3" fmla="val 12786695"/>
            <a:gd name="adj4" fmla="val 10028727"/>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C5E9A-DA1D-4003-A436-340AA488FB58}">
      <dsp:nvSpPr>
        <dsp:cNvPr id="0" name=""/>
        <dsp:cNvSpPr/>
      </dsp:nvSpPr>
      <dsp:spPr>
        <a:xfrm>
          <a:off x="-85840" y="-393654"/>
          <a:ext cx="4635932" cy="4614697"/>
        </a:xfrm>
        <a:prstGeom prst="circularArrow">
          <a:avLst>
            <a:gd name="adj1" fmla="val 5085"/>
            <a:gd name="adj2" fmla="val 327528"/>
            <a:gd name="adj3" fmla="val 15872129"/>
            <a:gd name="adj4" fmla="val 13114645"/>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D6BBB-E626-43D7-8A79-FC8280FA50A6}">
      <dsp:nvSpPr>
        <dsp:cNvPr id="0" name=""/>
        <dsp:cNvSpPr/>
      </dsp:nvSpPr>
      <dsp:spPr>
        <a:xfrm>
          <a:off x="1688227" y="1325487"/>
          <a:ext cx="2236718" cy="8954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E-commerce</a:t>
          </a:r>
          <a:endParaRPr lang="en-GB" sz="2400" kern="1200" dirty="0"/>
        </a:p>
      </dsp:txBody>
      <dsp:txXfrm>
        <a:off x="2015787" y="1456617"/>
        <a:ext cx="1581598" cy="633149"/>
      </dsp:txXfrm>
    </dsp:sp>
    <dsp:sp modelId="{0F0EF360-970B-4CF4-B2EF-7BDC005DF482}">
      <dsp:nvSpPr>
        <dsp:cNvPr id="0" name=""/>
        <dsp:cNvSpPr/>
      </dsp:nvSpPr>
      <dsp:spPr>
        <a:xfrm rot="13033473">
          <a:off x="1846732" y="1213585"/>
          <a:ext cx="488234" cy="31698"/>
        </a:xfrm>
        <a:custGeom>
          <a:avLst/>
          <a:gdLst/>
          <a:ahLst/>
          <a:cxnLst/>
          <a:rect l="0" t="0" r="0" b="0"/>
          <a:pathLst>
            <a:path>
              <a:moveTo>
                <a:pt x="0" y="15849"/>
              </a:moveTo>
              <a:lnTo>
                <a:pt x="488234"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078644" y="1217229"/>
        <a:ext cx="24411" cy="24411"/>
      </dsp:txXfrm>
    </dsp:sp>
    <dsp:sp modelId="{649B97ED-3997-462E-9519-B020430758CB}">
      <dsp:nvSpPr>
        <dsp:cNvPr id="0" name=""/>
        <dsp:cNvSpPr/>
      </dsp:nvSpPr>
      <dsp:spPr>
        <a:xfrm>
          <a:off x="1008114" y="288029"/>
          <a:ext cx="989107" cy="98910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t>
          </a:r>
          <a:endParaRPr lang="en-GB" sz="3000" kern="1200" dirty="0"/>
        </a:p>
      </dsp:txBody>
      <dsp:txXfrm>
        <a:off x="1152965" y="432880"/>
        <a:ext cx="699405" cy="699405"/>
      </dsp:txXfrm>
    </dsp:sp>
    <dsp:sp modelId="{B81503FD-CD34-9041-B242-2393844DE47C}">
      <dsp:nvSpPr>
        <dsp:cNvPr id="0" name=""/>
        <dsp:cNvSpPr/>
      </dsp:nvSpPr>
      <dsp:spPr>
        <a:xfrm rot="19147141">
          <a:off x="3227453" y="1220702"/>
          <a:ext cx="398125" cy="31698"/>
        </a:xfrm>
        <a:custGeom>
          <a:avLst/>
          <a:gdLst/>
          <a:ahLst/>
          <a:cxnLst/>
          <a:rect l="0" t="0" r="0" b="0"/>
          <a:pathLst>
            <a:path>
              <a:moveTo>
                <a:pt x="0" y="15849"/>
              </a:moveTo>
              <a:lnTo>
                <a:pt x="398125"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16563" y="1226598"/>
        <a:ext cx="19906" cy="19906"/>
      </dsp:txXfrm>
    </dsp:sp>
    <dsp:sp modelId="{4F7FDE9C-91B9-A342-ACCF-69AE488AE4F9}">
      <dsp:nvSpPr>
        <dsp:cNvPr id="0" name=""/>
        <dsp:cNvSpPr/>
      </dsp:nvSpPr>
      <dsp:spPr>
        <a:xfrm>
          <a:off x="3456386" y="288033"/>
          <a:ext cx="989107" cy="989107"/>
        </a:xfrm>
        <a:prstGeom prst="ellipse">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t>
          </a:r>
          <a:endParaRPr lang="en-US" sz="3000" kern="1200" dirty="0"/>
        </a:p>
      </dsp:txBody>
      <dsp:txXfrm>
        <a:off x="3601237" y="432884"/>
        <a:ext cx="699405" cy="699405"/>
      </dsp:txXfrm>
    </dsp:sp>
    <dsp:sp modelId="{302CB647-C05A-434B-B82E-66BA16A38955}">
      <dsp:nvSpPr>
        <dsp:cNvPr id="0" name=""/>
        <dsp:cNvSpPr/>
      </dsp:nvSpPr>
      <dsp:spPr>
        <a:xfrm rot="32276">
          <a:off x="3924632" y="1769022"/>
          <a:ext cx="251858" cy="31698"/>
        </a:xfrm>
        <a:custGeom>
          <a:avLst/>
          <a:gdLst/>
          <a:ahLst/>
          <a:cxnLst/>
          <a:rect l="0" t="0" r="0" b="0"/>
          <a:pathLst>
            <a:path>
              <a:moveTo>
                <a:pt x="0" y="15849"/>
              </a:moveTo>
              <a:lnTo>
                <a:pt x="251858"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44265" y="1778575"/>
        <a:ext cx="12592" cy="12592"/>
      </dsp:txXfrm>
    </dsp:sp>
    <dsp:sp modelId="{4138B7AB-324E-4B3A-9CAA-96EFAC971F01}">
      <dsp:nvSpPr>
        <dsp:cNvPr id="0" name=""/>
        <dsp:cNvSpPr/>
      </dsp:nvSpPr>
      <dsp:spPr>
        <a:xfrm>
          <a:off x="4176464" y="1296143"/>
          <a:ext cx="989107" cy="989107"/>
        </a:xfrm>
        <a:prstGeom prst="ellipse">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Dis.</a:t>
          </a:r>
          <a:endParaRPr lang="en-GB" sz="3000" kern="1200" dirty="0"/>
        </a:p>
      </dsp:txBody>
      <dsp:txXfrm>
        <a:off x="4321315" y="1440994"/>
        <a:ext cx="699405" cy="699405"/>
      </dsp:txXfrm>
    </dsp:sp>
    <dsp:sp modelId="{7B1142ED-0253-4A9D-9700-42037BAECB4E}">
      <dsp:nvSpPr>
        <dsp:cNvPr id="0" name=""/>
        <dsp:cNvSpPr/>
      </dsp:nvSpPr>
      <dsp:spPr>
        <a:xfrm rot="2285752">
          <a:off x="3272067" y="2280946"/>
          <a:ext cx="404789" cy="31698"/>
        </a:xfrm>
        <a:custGeom>
          <a:avLst/>
          <a:gdLst/>
          <a:ahLst/>
          <a:cxnLst/>
          <a:rect l="0" t="0" r="0" b="0"/>
          <a:pathLst>
            <a:path>
              <a:moveTo>
                <a:pt x="0" y="15849"/>
              </a:moveTo>
              <a:lnTo>
                <a:pt x="404789"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464342" y="2286676"/>
        <a:ext cx="20239" cy="20239"/>
      </dsp:txXfrm>
    </dsp:sp>
    <dsp:sp modelId="{50A19DAA-C83A-4E2D-B88F-A86803A968B4}">
      <dsp:nvSpPr>
        <dsp:cNvPr id="0" name=""/>
        <dsp:cNvSpPr/>
      </dsp:nvSpPr>
      <dsp:spPr>
        <a:xfrm>
          <a:off x="3528392" y="2232244"/>
          <a:ext cx="989107" cy="989107"/>
        </a:xfrm>
        <a:prstGeom prst="ellipse">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t>
          </a:r>
          <a:endParaRPr lang="en-GB" sz="3000" kern="1200" dirty="0"/>
        </a:p>
      </dsp:txBody>
      <dsp:txXfrm>
        <a:off x="3673243" y="2377095"/>
        <a:ext cx="699405" cy="699405"/>
      </dsp:txXfrm>
    </dsp:sp>
    <dsp:sp modelId="{0168907E-3126-4827-A838-CEF5AF181108}">
      <dsp:nvSpPr>
        <dsp:cNvPr id="0" name=""/>
        <dsp:cNvSpPr/>
      </dsp:nvSpPr>
      <dsp:spPr>
        <a:xfrm rot="10769173">
          <a:off x="1349122" y="1768891"/>
          <a:ext cx="339392" cy="31698"/>
        </a:xfrm>
        <a:custGeom>
          <a:avLst/>
          <a:gdLst/>
          <a:ahLst/>
          <a:cxnLst/>
          <a:rect l="0" t="0" r="0" b="0"/>
          <a:pathLst>
            <a:path>
              <a:moveTo>
                <a:pt x="0" y="15849"/>
              </a:moveTo>
              <a:lnTo>
                <a:pt x="339392"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1510333" y="1776255"/>
        <a:ext cx="16969" cy="16969"/>
      </dsp:txXfrm>
    </dsp:sp>
    <dsp:sp modelId="{D452B5D8-1549-44BB-9CC7-FD29397E3955}">
      <dsp:nvSpPr>
        <dsp:cNvPr id="0" name=""/>
        <dsp:cNvSpPr/>
      </dsp:nvSpPr>
      <dsp:spPr>
        <a:xfrm>
          <a:off x="360041" y="1296142"/>
          <a:ext cx="989107" cy="989107"/>
        </a:xfrm>
        <a:prstGeom prst="ellipse">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Adv.</a:t>
          </a:r>
          <a:endParaRPr lang="en-GB" sz="3000" kern="1200" dirty="0"/>
        </a:p>
      </dsp:txBody>
      <dsp:txXfrm>
        <a:off x="504892" y="1440993"/>
        <a:ext cx="699405" cy="699405"/>
      </dsp:txXfrm>
    </dsp:sp>
    <dsp:sp modelId="{8342A00D-716B-F044-B3A2-6B53C20585AA}">
      <dsp:nvSpPr>
        <dsp:cNvPr id="0" name=""/>
        <dsp:cNvSpPr/>
      </dsp:nvSpPr>
      <dsp:spPr>
        <a:xfrm rot="8535420">
          <a:off x="1922477" y="2281618"/>
          <a:ext cx="413652" cy="31698"/>
        </a:xfrm>
        <a:custGeom>
          <a:avLst/>
          <a:gdLst/>
          <a:ahLst/>
          <a:cxnLst/>
          <a:rect l="0" t="0" r="0" b="0"/>
          <a:pathLst>
            <a:path>
              <a:moveTo>
                <a:pt x="0" y="15849"/>
              </a:moveTo>
              <a:lnTo>
                <a:pt x="413652" y="158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18962" y="2287126"/>
        <a:ext cx="20682" cy="20682"/>
      </dsp:txXfrm>
    </dsp:sp>
    <dsp:sp modelId="{95549AFD-7A53-4548-8570-335A02FC7AF2}">
      <dsp:nvSpPr>
        <dsp:cNvPr id="0" name=""/>
        <dsp:cNvSpPr/>
      </dsp:nvSpPr>
      <dsp:spPr>
        <a:xfrm>
          <a:off x="1080123" y="2232243"/>
          <a:ext cx="989107" cy="989107"/>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t>
          </a:r>
          <a:endParaRPr lang="en-US" sz="3000" kern="1200" dirty="0"/>
        </a:p>
      </dsp:txBody>
      <dsp:txXfrm>
        <a:off x="1224974" y="2377094"/>
        <a:ext cx="699405" cy="699405"/>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05FDEC-AEB0-6447-B0BE-17ECCCB7B9E0}" type="datetimeFigureOut">
              <a:rPr lang="en-US" smtClean="0"/>
              <a:pPr/>
              <a:t>1/21/2016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0ECE96-302B-5C42-9787-BC6AC6C1FD92}" type="slidenum">
              <a:rPr lang="en-US" smtClean="0"/>
              <a:pPr/>
              <a:t>‹#›</a:t>
            </a:fld>
            <a:endParaRPr lang="en-US"/>
          </a:p>
        </p:txBody>
      </p:sp>
    </p:spTree>
    <p:extLst>
      <p:ext uri="{BB962C8B-B14F-4D97-AF65-F5344CB8AC3E}">
        <p14:creationId xmlns:p14="http://schemas.microsoft.com/office/powerpoint/2010/main" val="7826262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21/01/2016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12</a:t>
            </a:fld>
            <a:endParaRPr lang="en-GB"/>
          </a:p>
        </p:txBody>
      </p:sp>
    </p:spTree>
    <p:extLst>
      <p:ext uri="{BB962C8B-B14F-4D97-AF65-F5344CB8AC3E}">
        <p14:creationId xmlns:p14="http://schemas.microsoft.com/office/powerpoint/2010/main" val="173595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14</a:t>
            </a:fld>
            <a:endParaRPr lang="en-GB"/>
          </a:p>
        </p:txBody>
      </p:sp>
    </p:spTree>
    <p:extLst>
      <p:ext uri="{BB962C8B-B14F-4D97-AF65-F5344CB8AC3E}">
        <p14:creationId xmlns:p14="http://schemas.microsoft.com/office/powerpoint/2010/main" val="1688100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344816" cy="430887"/>
          </a:xfrm>
          <a:prstGeom prst="rect">
            <a:avLst/>
          </a:prstGeom>
          <a:noFill/>
        </p:spPr>
        <p:txBody>
          <a:bodyPr wrap="square" rtlCol="0">
            <a:spAutoFit/>
          </a:bodyPr>
          <a:lstStyle/>
          <a:p>
            <a:r>
              <a:rPr lang="en-US" sz="2200" b="1" dirty="0" smtClean="0">
                <a:solidFill>
                  <a:schemeClr val="bg1"/>
                </a:solidFill>
              </a:rPr>
              <a:t>Unit 3 – Decision</a:t>
            </a:r>
            <a:r>
              <a:rPr lang="en-US" sz="2200" b="1" baseline="0" dirty="0" smtClean="0">
                <a:solidFill>
                  <a:schemeClr val="bg1"/>
                </a:solidFill>
              </a:rPr>
              <a:t> </a:t>
            </a:r>
            <a:r>
              <a:rPr lang="en-US" sz="2200" b="1" dirty="0" smtClean="0">
                <a:solidFill>
                  <a:schemeClr val="bg1"/>
                </a:solidFill>
              </a:rPr>
              <a:t>making to improve marketing performance</a:t>
            </a:r>
            <a:endParaRPr lang="en-US" sz="2200" b="1" dirty="0">
              <a:solidFill>
                <a:schemeClr val="bg1"/>
              </a:solidFill>
            </a:endParaRPr>
          </a:p>
        </p:txBody>
      </p:sp>
    </p:spTree>
    <p:extLst>
      <p:ext uri="{BB962C8B-B14F-4D97-AF65-F5344CB8AC3E}">
        <p14:creationId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060848"/>
            <a:ext cx="7416824" cy="3001888"/>
          </a:xfrm>
        </p:spPr>
        <p:txBody>
          <a:bodyPr>
            <a:normAutofit/>
          </a:bodyPr>
          <a:lstStyle/>
          <a:p>
            <a:r>
              <a:rPr lang="en-GB" sz="5400" dirty="0" smtClean="0">
                <a:solidFill>
                  <a:srgbClr val="C00000"/>
                </a:solidFill>
              </a:rPr>
              <a:t>3.4 – Using </a:t>
            </a:r>
            <a:r>
              <a:rPr lang="en-GB" sz="5400" dirty="0">
                <a:solidFill>
                  <a:srgbClr val="C00000"/>
                </a:solidFill>
              </a:rPr>
              <a:t>the </a:t>
            </a:r>
            <a:r>
              <a:rPr lang="en-GB" sz="5400" dirty="0" smtClean="0">
                <a:solidFill>
                  <a:srgbClr val="C00000"/>
                </a:solidFill>
              </a:rPr>
              <a:t>marketing </a:t>
            </a:r>
            <a:r>
              <a:rPr lang="en-GB" sz="5400" dirty="0">
                <a:solidFill>
                  <a:srgbClr val="C00000"/>
                </a:solidFill>
              </a:rPr>
              <a:t>m</a:t>
            </a:r>
            <a:r>
              <a:rPr lang="en-GB" sz="5400" dirty="0" smtClean="0">
                <a:solidFill>
                  <a:srgbClr val="C00000"/>
                </a:solidFill>
              </a:rPr>
              <a:t>ix</a:t>
            </a:r>
            <a:r>
              <a:rPr lang="en-GB" sz="5400" dirty="0">
                <a:solidFill>
                  <a:srgbClr val="C00000"/>
                </a:solidFill>
              </a:rPr>
              <a:t>: </a:t>
            </a:r>
            <a:r>
              <a:rPr lang="en-GB" sz="5400" dirty="0" smtClean="0">
                <a:solidFill>
                  <a:srgbClr val="C00000"/>
                </a:solidFill>
              </a:rPr>
              <a:t>People, process and physical evidence</a:t>
            </a:r>
          </a:p>
          <a:p>
            <a:endParaRPr lang="en-GB" sz="5400" b="1" dirty="0">
              <a:solidFill>
                <a:srgbClr val="7030A0"/>
              </a:solidFill>
            </a:endParaRPr>
          </a:p>
        </p:txBody>
      </p:sp>
      <p:sp>
        <p:nvSpPr>
          <p:cNvPr id="4" name="Footer Placeholder 4"/>
          <p:cNvSpPr>
            <a:spLocks noGrp="1"/>
          </p:cNvSpPr>
          <p:nvPr>
            <p:ph type="ftr" sz="quarter" idx="4294967295"/>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5"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val="13694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84" y="1052736"/>
            <a:ext cx="8928992" cy="864096"/>
          </a:xfrm>
        </p:spPr>
        <p:txBody>
          <a:bodyPr>
            <a:noAutofit/>
          </a:bodyPr>
          <a:lstStyle/>
          <a:p>
            <a:pPr algn="l">
              <a:spcAft>
                <a:spcPts val="600"/>
              </a:spcAft>
            </a:pPr>
            <a:r>
              <a:rPr lang="en-GB" sz="3200" dirty="0"/>
              <a:t/>
            </a:r>
            <a:br>
              <a:rPr lang="en-GB" sz="3200" dirty="0"/>
            </a:br>
            <a:r>
              <a:rPr lang="en-GB" sz="3400" dirty="0"/>
              <a:t>The value of digital marketing and e-commerce</a:t>
            </a:r>
            <a:br>
              <a:rPr lang="en-GB" sz="3400" dirty="0"/>
            </a:br>
            <a:r>
              <a:rPr lang="en-GB" sz="3400" b="1" dirty="0" smtClean="0"/>
              <a:t/>
            </a:r>
            <a:br>
              <a:rPr lang="en-GB" sz="3400" b="1" dirty="0" smtClean="0"/>
            </a:br>
            <a:endParaRPr lang="en-GB" sz="1800" dirty="0">
              <a:solidFill>
                <a:schemeClr val="tx1"/>
              </a:solidFill>
            </a:endParaRPr>
          </a:p>
        </p:txBody>
      </p:sp>
      <p:sp>
        <p:nvSpPr>
          <p:cNvPr id="4" name="Content Placeholder 3"/>
          <p:cNvSpPr>
            <a:spLocks noGrp="1"/>
          </p:cNvSpPr>
          <p:nvPr>
            <p:ph sz="half" idx="2"/>
          </p:nvPr>
        </p:nvSpPr>
        <p:spPr>
          <a:xfrm>
            <a:off x="179512" y="1772816"/>
            <a:ext cx="8712968" cy="4320481"/>
          </a:xfrm>
        </p:spPr>
        <p:txBody>
          <a:bodyPr>
            <a:noAutofit/>
          </a:bodyPr>
          <a:lstStyle/>
          <a:p>
            <a:pPr marL="0" lvl="0" indent="0" algn="just">
              <a:buNone/>
            </a:pPr>
            <a:r>
              <a:rPr lang="en-GB" sz="1800" b="1" dirty="0"/>
              <a:t>Digital marketing</a:t>
            </a:r>
            <a:r>
              <a:rPr lang="en-GB" sz="1800" dirty="0"/>
              <a:t>: Marketing using various technology such as the internet, social media, search engine </a:t>
            </a:r>
            <a:r>
              <a:rPr lang="en-GB" sz="1800" dirty="0" smtClean="0"/>
              <a:t>advertising, </a:t>
            </a:r>
            <a:r>
              <a:rPr lang="en-GB" sz="1800" dirty="0"/>
              <a:t>etc</a:t>
            </a:r>
            <a:r>
              <a:rPr lang="en-GB" sz="1800" dirty="0" smtClean="0"/>
              <a:t>.</a:t>
            </a:r>
          </a:p>
          <a:p>
            <a:pPr marL="0" lvl="0" indent="0" algn="just">
              <a:buNone/>
            </a:pPr>
            <a:r>
              <a:rPr lang="en-GB" sz="1800" b="1" dirty="0" smtClean="0"/>
              <a:t>E</a:t>
            </a:r>
            <a:r>
              <a:rPr lang="en-GB" sz="1800" b="1" dirty="0"/>
              <a:t>-commerce: </a:t>
            </a:r>
            <a:r>
              <a:rPr lang="en-GB" sz="1800" dirty="0"/>
              <a:t>Buying and selling goods and services through the internet</a:t>
            </a:r>
            <a:r>
              <a:rPr lang="en-GB" sz="1800" dirty="0" smtClean="0"/>
              <a:t>.</a:t>
            </a:r>
            <a:endParaRPr lang="en-GB" sz="1800" b="1" dirty="0" smtClean="0">
              <a:solidFill>
                <a:srgbClr val="000000"/>
              </a:solidFill>
            </a:endParaRPr>
          </a:p>
          <a:p>
            <a:pPr marL="0" lvl="0" indent="0" algn="just">
              <a:buNone/>
            </a:pPr>
            <a:r>
              <a:rPr lang="en-GB" sz="1800" b="1" dirty="0" smtClean="0">
                <a:solidFill>
                  <a:srgbClr val="000000"/>
                </a:solidFill>
              </a:rPr>
              <a:t>Advantages</a:t>
            </a:r>
          </a:p>
          <a:p>
            <a:pPr lvl="0" algn="just"/>
            <a:r>
              <a:rPr lang="en-GB" sz="1800" dirty="0" smtClean="0"/>
              <a:t>Reduced costs through lower overheads, e.g. rents</a:t>
            </a:r>
            <a:endParaRPr lang="en-GB" sz="1800" dirty="0"/>
          </a:p>
          <a:p>
            <a:pPr lvl="0" algn="just"/>
            <a:r>
              <a:rPr lang="en-GB" sz="1800" dirty="0" smtClean="0"/>
              <a:t>Less stock needs to be held</a:t>
            </a:r>
            <a:endParaRPr lang="en-GB" sz="1800" dirty="0"/>
          </a:p>
          <a:p>
            <a:pPr lvl="0" algn="just"/>
            <a:r>
              <a:rPr lang="en-GB" sz="1800" dirty="0" smtClean="0"/>
              <a:t>Improved cash flow and liquidity</a:t>
            </a:r>
          </a:p>
          <a:p>
            <a:pPr lvl="0" algn="just"/>
            <a:r>
              <a:rPr lang="en-GB" sz="1800" dirty="0" smtClean="0"/>
              <a:t>Able to compete internationally</a:t>
            </a:r>
          </a:p>
          <a:p>
            <a:pPr lvl="0" algn="just"/>
            <a:r>
              <a:rPr lang="en-GB" sz="1800" dirty="0" smtClean="0"/>
              <a:t>Cheaper to target consumers</a:t>
            </a:r>
          </a:p>
          <a:p>
            <a:pPr lvl="0" algn="just"/>
            <a:r>
              <a:rPr lang="en-GB" sz="1800" dirty="0" smtClean="0"/>
              <a:t>Able to target wide range of consumers quickly</a:t>
            </a:r>
          </a:p>
          <a:p>
            <a:pPr lvl="0" algn="just"/>
            <a:r>
              <a:rPr lang="en-GB" sz="1800" dirty="0"/>
              <a:t>Ability to build databases of consumer details more easily</a:t>
            </a:r>
          </a:p>
          <a:p>
            <a:pPr lvl="0" algn="just"/>
            <a:r>
              <a:rPr lang="en-GB" sz="1800" dirty="0"/>
              <a:t>Easier and cheaper to use direct </a:t>
            </a:r>
            <a:r>
              <a:rPr lang="en-GB" sz="1800" dirty="0" smtClean="0"/>
              <a:t>marketing</a:t>
            </a:r>
          </a:p>
          <a:p>
            <a:pPr lvl="0" algn="just"/>
            <a:r>
              <a:rPr lang="en-GB" sz="1800" dirty="0" smtClean="0"/>
              <a:t>Use of emails, videos and social media creates large scale international exposure</a:t>
            </a:r>
          </a:p>
          <a:p>
            <a:pPr lvl="0" algn="just"/>
            <a:r>
              <a:rPr lang="en-GB" sz="1800" dirty="0" smtClean="0"/>
              <a:t>Viral marketing possible</a:t>
            </a:r>
            <a:endParaRPr lang="en-GB" sz="1800" dirty="0"/>
          </a:p>
          <a:p>
            <a:pPr lvl="0"/>
            <a:endParaRPr lang="en-GB" sz="1800" dirty="0"/>
          </a:p>
          <a:p>
            <a:endParaRPr lang="en-GB" sz="1800"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val="2728436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96752"/>
            <a:ext cx="8928992" cy="864096"/>
          </a:xfrm>
        </p:spPr>
        <p:txBody>
          <a:bodyPr>
            <a:noAutofit/>
          </a:bodyPr>
          <a:lstStyle/>
          <a:p>
            <a:pPr algn="l">
              <a:spcAft>
                <a:spcPts val="600"/>
              </a:spcAft>
            </a:pPr>
            <a:r>
              <a:rPr lang="en-GB" sz="3200" dirty="0"/>
              <a:t/>
            </a:r>
            <a:br>
              <a:rPr lang="en-GB" sz="3200" dirty="0"/>
            </a:br>
            <a:r>
              <a:rPr lang="en-GB" sz="3400" dirty="0"/>
              <a:t>The value of digital marketing and e-commerce</a:t>
            </a:r>
            <a:br>
              <a:rPr lang="en-GB" sz="3400" dirty="0"/>
            </a:br>
            <a:r>
              <a:rPr lang="en-GB" sz="3400" b="1" dirty="0" smtClean="0"/>
              <a:t/>
            </a:r>
            <a:br>
              <a:rPr lang="en-GB" sz="3400" b="1" dirty="0" smtClean="0"/>
            </a:br>
            <a:endParaRPr lang="en-GB" sz="1800" dirty="0">
              <a:solidFill>
                <a:schemeClr val="tx1"/>
              </a:solidFill>
            </a:endParaRPr>
          </a:p>
        </p:txBody>
      </p:sp>
      <p:sp>
        <p:nvSpPr>
          <p:cNvPr id="4" name="Content Placeholder 3"/>
          <p:cNvSpPr>
            <a:spLocks noGrp="1"/>
          </p:cNvSpPr>
          <p:nvPr>
            <p:ph sz="half" idx="2"/>
          </p:nvPr>
        </p:nvSpPr>
        <p:spPr>
          <a:xfrm>
            <a:off x="251520" y="1916832"/>
            <a:ext cx="8712968" cy="4320481"/>
          </a:xfrm>
        </p:spPr>
        <p:txBody>
          <a:bodyPr>
            <a:noAutofit/>
          </a:bodyPr>
          <a:lstStyle/>
          <a:p>
            <a:pPr marL="0" lvl="0" indent="0" algn="just">
              <a:buNone/>
            </a:pPr>
            <a:endParaRPr lang="en-GB" sz="800" b="1" dirty="0" smtClean="0">
              <a:solidFill>
                <a:srgbClr val="000000"/>
              </a:solidFill>
            </a:endParaRPr>
          </a:p>
          <a:p>
            <a:pPr marL="0" lvl="0" indent="0" algn="just">
              <a:buNone/>
            </a:pPr>
            <a:r>
              <a:rPr lang="en-GB" sz="2000" b="1" dirty="0" smtClean="0">
                <a:solidFill>
                  <a:srgbClr val="000000"/>
                </a:solidFill>
              </a:rPr>
              <a:t>Disadvantages</a:t>
            </a:r>
          </a:p>
          <a:p>
            <a:pPr lvl="0" algn="just"/>
            <a:r>
              <a:rPr lang="en-GB" sz="1800" dirty="0"/>
              <a:t>Increased and international competition</a:t>
            </a:r>
          </a:p>
          <a:p>
            <a:pPr lvl="0" algn="just"/>
            <a:r>
              <a:rPr lang="en-GB" sz="1800" dirty="0"/>
              <a:t>Security of personal details and data</a:t>
            </a:r>
          </a:p>
          <a:p>
            <a:pPr lvl="0" algn="just"/>
            <a:r>
              <a:rPr lang="en-GB" sz="1800" dirty="0"/>
              <a:t>Costs of </a:t>
            </a:r>
            <a:r>
              <a:rPr lang="en-GB" sz="1800" dirty="0" smtClean="0"/>
              <a:t>set-up</a:t>
            </a:r>
            <a:endParaRPr lang="en-GB" sz="1800" dirty="0"/>
          </a:p>
          <a:p>
            <a:pPr lvl="0" algn="just"/>
            <a:r>
              <a:rPr lang="en-GB" sz="1800" dirty="0"/>
              <a:t>Staff skills and training required</a:t>
            </a:r>
          </a:p>
          <a:p>
            <a:pPr lvl="0" algn="just"/>
            <a:r>
              <a:rPr lang="en-GB" sz="1800" dirty="0"/>
              <a:t>Difficulty reaching some market segments</a:t>
            </a:r>
          </a:p>
          <a:p>
            <a:pPr lvl="0" algn="just"/>
            <a:r>
              <a:rPr lang="en-GB" sz="1800" dirty="0"/>
              <a:t>Impact on customer service due to lack of direct contact with the consumer</a:t>
            </a:r>
          </a:p>
          <a:p>
            <a:pPr lvl="0" algn="just"/>
            <a:r>
              <a:rPr lang="en-GB" sz="1800" dirty="0"/>
              <a:t>Consumers are unable to try or touch products</a:t>
            </a:r>
          </a:p>
          <a:p>
            <a:pPr lvl="0"/>
            <a:endParaRPr lang="en-GB" sz="1800" dirty="0"/>
          </a:p>
          <a:p>
            <a:endParaRPr lang="en-GB" sz="1800"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val="2159353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924944"/>
            <a:ext cx="7776864" cy="3139321"/>
          </a:xfrm>
          <a:prstGeom prst="rect">
            <a:avLst/>
          </a:prstGeom>
          <a:ln>
            <a:noFill/>
          </a:ln>
        </p:spPr>
        <p:txBody>
          <a:bodyPr wrap="square">
            <a:spAutoFit/>
          </a:bodyPr>
          <a:lstStyle/>
          <a:p>
            <a:pPr fontAlgn="base"/>
            <a:r>
              <a:rPr lang="en-GB" sz="2200" b="1" dirty="0" smtClean="0"/>
              <a:t>Facts and figures </a:t>
            </a:r>
            <a:r>
              <a:rPr lang="en-GB" sz="2200" b="1" dirty="0"/>
              <a:t>from </a:t>
            </a:r>
            <a:r>
              <a:rPr lang="en-GB" sz="2200" b="1" dirty="0" smtClean="0"/>
              <a:t>Facebook:</a:t>
            </a:r>
            <a:endParaRPr lang="en-GB" sz="2200" b="1" dirty="0"/>
          </a:p>
          <a:p>
            <a:pPr marL="285750" indent="-285750" algn="just" fontAlgn="base">
              <a:buClr>
                <a:srgbClr val="C00000"/>
              </a:buClr>
              <a:buFont typeface="Arial" panose="020B0604020202020204" pitchFamily="34" charset="0"/>
              <a:buChar char="•"/>
            </a:pPr>
            <a:r>
              <a:rPr lang="en-GB" sz="2200" dirty="0" smtClean="0"/>
              <a:t>One </a:t>
            </a:r>
            <a:r>
              <a:rPr lang="en-GB" sz="2200" dirty="0"/>
              <a:t>in 7.7 people in the world have a Facebook account.</a:t>
            </a:r>
          </a:p>
          <a:p>
            <a:pPr marL="285750" indent="-285750" algn="just" fontAlgn="base">
              <a:buClr>
                <a:srgbClr val="C00000"/>
              </a:buClr>
              <a:buFont typeface="Arial" panose="020B0604020202020204" pitchFamily="34" charset="0"/>
              <a:buChar char="•"/>
            </a:pPr>
            <a:r>
              <a:rPr lang="en-GB" sz="2200" dirty="0"/>
              <a:t>Daily active users are up to 526 million (up from 372 million last year</a:t>
            </a:r>
            <a:r>
              <a:rPr lang="en-GB" sz="2200" dirty="0" smtClean="0"/>
              <a:t>).</a:t>
            </a:r>
            <a:endParaRPr lang="en-GB" sz="2200" dirty="0"/>
          </a:p>
          <a:p>
            <a:pPr marL="285750" indent="-285750" algn="just" fontAlgn="base">
              <a:buClr>
                <a:srgbClr val="C00000"/>
              </a:buClr>
              <a:buFont typeface="Arial" panose="020B0604020202020204" pitchFamily="34" charset="0"/>
              <a:buChar char="•"/>
            </a:pPr>
            <a:r>
              <a:rPr lang="en-GB" sz="2200" dirty="0" smtClean="0"/>
              <a:t>300 </a:t>
            </a:r>
            <a:r>
              <a:rPr lang="en-GB" sz="2200" dirty="0"/>
              <a:t>million photos are uploaded to the site each </a:t>
            </a:r>
            <a:r>
              <a:rPr lang="en-GB" sz="2200" dirty="0" smtClean="0"/>
              <a:t>day.</a:t>
            </a:r>
            <a:endParaRPr lang="en-GB" sz="2200" dirty="0"/>
          </a:p>
          <a:p>
            <a:pPr marL="285750" indent="-285750" algn="just" fontAlgn="base">
              <a:buClr>
                <a:srgbClr val="C00000"/>
              </a:buClr>
              <a:buFont typeface="Arial" panose="020B0604020202020204" pitchFamily="34" charset="0"/>
              <a:buChar char="•"/>
            </a:pPr>
            <a:r>
              <a:rPr lang="en-GB" sz="2200" dirty="0" smtClean="0"/>
              <a:t>Facebook </a:t>
            </a:r>
            <a:r>
              <a:rPr lang="en-GB" sz="2200" dirty="0"/>
              <a:t>hosts 42 million </a:t>
            </a:r>
            <a:r>
              <a:rPr lang="en-GB" sz="2200" dirty="0" smtClean="0"/>
              <a:t>‘pages’ with </a:t>
            </a:r>
            <a:r>
              <a:rPr lang="en-GB" sz="2200" dirty="0"/>
              <a:t>10 or more </a:t>
            </a:r>
            <a:r>
              <a:rPr lang="en-GB" sz="2200" dirty="0" smtClean="0"/>
              <a:t>likes.</a:t>
            </a:r>
            <a:endParaRPr lang="en-GB" sz="2200" dirty="0"/>
          </a:p>
          <a:p>
            <a:pPr marL="285750" indent="-285750" algn="just" fontAlgn="base">
              <a:buClr>
                <a:srgbClr val="C00000"/>
              </a:buClr>
              <a:buFont typeface="Arial" panose="020B0604020202020204" pitchFamily="34" charset="0"/>
              <a:buChar char="•"/>
            </a:pPr>
            <a:r>
              <a:rPr lang="en-GB" sz="2200" dirty="0"/>
              <a:t>There are currently 9 million Facebook </a:t>
            </a:r>
            <a:r>
              <a:rPr lang="en-GB" sz="2200" dirty="0" smtClean="0"/>
              <a:t>apps.</a:t>
            </a:r>
            <a:endParaRPr lang="en-GB" sz="2200" dirty="0"/>
          </a:p>
          <a:p>
            <a:pPr marL="285750" indent="-285750" algn="just" fontAlgn="base">
              <a:buClr>
                <a:srgbClr val="C00000"/>
              </a:buClr>
              <a:buFont typeface="Arial" panose="020B0604020202020204" pitchFamily="34" charset="0"/>
              <a:buChar char="•"/>
            </a:pPr>
            <a:r>
              <a:rPr lang="en-GB" sz="2200" dirty="0" smtClean="0"/>
              <a:t>Zynga </a:t>
            </a:r>
            <a:r>
              <a:rPr lang="en-GB" sz="2200" dirty="0"/>
              <a:t>the online games company (which includes Farmville) contributes </a:t>
            </a:r>
            <a:r>
              <a:rPr lang="en-GB" sz="2200" dirty="0" smtClean="0"/>
              <a:t>15 per cent </a:t>
            </a:r>
            <a:r>
              <a:rPr lang="en-GB" sz="2200" dirty="0"/>
              <a:t>of </a:t>
            </a:r>
            <a:r>
              <a:rPr lang="en-GB" sz="2200" dirty="0" smtClean="0"/>
              <a:t>Facebook’s revenue.</a:t>
            </a:r>
            <a:endParaRPr lang="en-GB" sz="220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12</a:t>
            </a:fld>
            <a:endParaRPr lang="en-GB" dirty="0"/>
          </a:p>
        </p:txBody>
      </p:sp>
      <p:sp>
        <p:nvSpPr>
          <p:cNvPr id="5" name="TextBox 4"/>
          <p:cNvSpPr txBox="1"/>
          <p:nvPr/>
        </p:nvSpPr>
        <p:spPr>
          <a:xfrm>
            <a:off x="395536" y="980728"/>
            <a:ext cx="8496944" cy="1077218"/>
          </a:xfrm>
          <a:prstGeom prst="rect">
            <a:avLst/>
          </a:prstGeom>
          <a:noFill/>
        </p:spPr>
        <p:txBody>
          <a:bodyPr wrap="square" rtlCol="0">
            <a:spAutoFit/>
          </a:bodyPr>
          <a:lstStyle/>
          <a:p>
            <a:pPr algn="ctr"/>
            <a:r>
              <a:rPr lang="en-US" sz="3200" dirty="0" smtClean="0">
                <a:solidFill>
                  <a:srgbClr val="C00000"/>
                </a:solidFill>
              </a:rPr>
              <a:t>Is Facebook more of a threat or an opportunity for business?</a:t>
            </a:r>
            <a:endParaRPr lang="en-US" sz="3200" dirty="0">
              <a:solidFill>
                <a:srgbClr val="C00000"/>
              </a:solidFill>
            </a:endParaRPr>
          </a:p>
        </p:txBody>
      </p:sp>
      <p:pic>
        <p:nvPicPr>
          <p:cNvPr id="1026" name="Picture 2" descr="N:\Schools Editorial\Humanities and Social Sciences\Business\Commissioned projects\A Level\Dynamic Learning\For desk editor\Beta stage\DL photos\Watermarked photos\10_u_W+C_Faceboo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1" y="1916832"/>
            <a:ext cx="1651539" cy="1097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758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and Exam-style </a:t>
            </a:r>
            <a:r>
              <a:rPr lang="en-GB" dirty="0"/>
              <a:t>q</a:t>
            </a:r>
            <a:r>
              <a:rPr lang="en-GB" dirty="0" smtClean="0"/>
              <a:t>uestions</a:t>
            </a:r>
            <a:endParaRPr lang="en-GB" dirty="0"/>
          </a:p>
        </p:txBody>
      </p:sp>
      <p:sp>
        <p:nvSpPr>
          <p:cNvPr id="3" name="Content Placeholder 2"/>
          <p:cNvSpPr>
            <a:spLocks noGrp="1"/>
          </p:cNvSpPr>
          <p:nvPr>
            <p:ph idx="1"/>
          </p:nvPr>
        </p:nvSpPr>
        <p:spPr/>
        <p:txBody>
          <a:bodyPr>
            <a:normAutofit fontScale="92500" lnSpcReduction="20000"/>
          </a:bodyPr>
          <a:lstStyle/>
          <a:p>
            <a:pPr marL="0" indent="0">
              <a:spcBef>
                <a:spcPts val="0"/>
              </a:spcBef>
              <a:spcAft>
                <a:spcPts val="1200"/>
              </a:spcAft>
              <a:buNone/>
            </a:pPr>
            <a:r>
              <a:rPr lang="en-GB" b="1" dirty="0" smtClean="0"/>
              <a:t>Discuss </a:t>
            </a:r>
            <a:r>
              <a:rPr lang="en-GB" dirty="0" smtClean="0"/>
              <a:t>whether it is essential for a high street retailer to also sell its product using e-commerce. </a:t>
            </a:r>
            <a:r>
              <a:rPr lang="en-GB" b="1" dirty="0" smtClean="0"/>
              <a:t>Justify your view. </a:t>
            </a:r>
            <a:r>
              <a:rPr lang="en-GB" dirty="0" smtClean="0"/>
              <a:t>(16 marks)</a:t>
            </a:r>
          </a:p>
          <a:p>
            <a:pPr marL="0" indent="0">
              <a:spcBef>
                <a:spcPts val="0"/>
              </a:spcBef>
              <a:spcAft>
                <a:spcPts val="1200"/>
              </a:spcAft>
              <a:buNone/>
            </a:pPr>
            <a:endParaRPr lang="en-GB" sz="1900" dirty="0"/>
          </a:p>
          <a:p>
            <a:pPr marL="0" indent="0" algn="just">
              <a:spcBef>
                <a:spcPts val="0"/>
              </a:spcBef>
              <a:spcAft>
                <a:spcPts val="1200"/>
              </a:spcAft>
              <a:buNone/>
            </a:pPr>
            <a:r>
              <a:rPr lang="en-GB" b="1" dirty="0" smtClean="0">
                <a:solidFill>
                  <a:srgbClr val="C00000"/>
                </a:solidFill>
              </a:rPr>
              <a:t>Exam tip: </a:t>
            </a:r>
          </a:p>
          <a:p>
            <a:pPr algn="just">
              <a:spcBef>
                <a:spcPts val="0"/>
              </a:spcBef>
              <a:spcAft>
                <a:spcPts val="1200"/>
              </a:spcAft>
              <a:buFont typeface="Arial"/>
              <a:buChar char="•"/>
            </a:pPr>
            <a:r>
              <a:rPr lang="en-GB" dirty="0" smtClean="0"/>
              <a:t>Pick out the key words (hook) from the case study to help form your final judgement.</a:t>
            </a:r>
            <a:endParaRPr lang="en-GB" dirty="0"/>
          </a:p>
          <a:p>
            <a:pPr algn="just">
              <a:spcBef>
                <a:spcPts val="0"/>
              </a:spcBef>
              <a:spcAft>
                <a:spcPts val="1200"/>
              </a:spcAft>
            </a:pPr>
            <a:r>
              <a:rPr lang="en-GB" dirty="0" smtClean="0"/>
              <a:t>In this case the word </a:t>
            </a:r>
            <a:r>
              <a:rPr lang="en-GB" b="1" dirty="0" smtClean="0"/>
              <a:t>essential </a:t>
            </a:r>
            <a:r>
              <a:rPr lang="en-GB" dirty="0" smtClean="0"/>
              <a:t>will help influence your final supported judgement.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p14="http://schemas.microsoft.com/office/powerpoint/2010/main" val="140559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79512" y="1700808"/>
            <a:ext cx="8677058" cy="5286412"/>
          </a:xfrm>
        </p:spPr>
        <p:txBody>
          <a:bodyPr>
            <a:normAutofit/>
          </a:bodyPr>
          <a:lstStyle/>
          <a:p>
            <a:pPr algn="just" eaLnBrk="1" hangingPunct="1">
              <a:defRPr/>
            </a:pPr>
            <a:r>
              <a:rPr lang="en-GB" dirty="0" smtClean="0"/>
              <a:t>For the following products/services which do you think is the most important of the 7Ps and why?</a:t>
            </a:r>
            <a:r>
              <a:rPr lang="en-GB" b="1" dirty="0" smtClean="0">
                <a:solidFill>
                  <a:srgbClr val="002060"/>
                </a:solidFill>
                <a:effectLst>
                  <a:outerShdw blurRad="38100" dist="38100" dir="2700000" algn="tl">
                    <a:srgbClr val="C0C0C0"/>
                  </a:outerShdw>
                </a:effectLst>
              </a:rPr>
              <a:t>	</a:t>
            </a:r>
          </a:p>
        </p:txBody>
      </p:sp>
      <p:sp>
        <p:nvSpPr>
          <p:cNvPr id="8" name="Title 1"/>
          <p:cNvSpPr>
            <a:spLocks noGrp="1"/>
          </p:cNvSpPr>
          <p:nvPr>
            <p:ph type="title" idx="4294967295"/>
          </p:nvPr>
        </p:nvSpPr>
        <p:spPr>
          <a:xfrm>
            <a:off x="0" y="908720"/>
            <a:ext cx="9144000" cy="936625"/>
          </a:xfrm>
          <a:noFill/>
          <a:ln>
            <a:noFill/>
          </a:ln>
        </p:spPr>
        <p:txBody>
          <a:bodyPr anchor="ctr">
            <a:normAutofit/>
          </a:bodyPr>
          <a:lstStyle/>
          <a:p>
            <a:pPr eaLnBrk="1" hangingPunct="1">
              <a:defRPr/>
            </a:pPr>
            <a:r>
              <a:rPr lang="en-GB" dirty="0" smtClean="0">
                <a:solidFill>
                  <a:schemeClr val="bg1"/>
                </a:solidFill>
                <a:effectLst>
                  <a:outerShdw blurRad="38100" dist="38100" dir="2700000" algn="tl">
                    <a:srgbClr val="C0C0C0"/>
                  </a:outerShdw>
                </a:effectLst>
              </a:rPr>
              <a:t>  </a:t>
            </a:r>
            <a:r>
              <a:rPr lang="en-GB" dirty="0" smtClean="0"/>
              <a:t>Marketing mix: Activity</a:t>
            </a:r>
            <a:endParaRPr lang="en-US" dirty="0" smtClean="0"/>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14</a:t>
            </a:fld>
            <a:endParaRPr lang="en-GB"/>
          </a:p>
        </p:txBody>
      </p:sp>
      <p:pic>
        <p:nvPicPr>
          <p:cNvPr id="2050" name="Picture 2" descr="N:\Schools Editorial\Humanities and Social Sciences\Business\Commissioned projects\A Level\Dynamic Learning\For desk editor\Beta stage\DL photos\Watermarked photos\13_a_W+C_hairdress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1712" y="4276002"/>
            <a:ext cx="2199829" cy="145738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N:\Schools Editorial\Humanities and Social Sciences\Business\Commissioned projects\A Level\Dynamic Learning\For desk editor\Beta stage\DL photos\Watermarked photos\12_01_M_iPho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2932686"/>
            <a:ext cx="1594929" cy="10632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Schools Editorial\Humanities and Social Sciences\Business\Commissioned projects\A Level\Dynamic Learning\For desk editor\Beta stage\DL photos\Watermarked photos\PP3_15d_getty_45950682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8104" y="4236009"/>
            <a:ext cx="2304256" cy="153737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N:\Schools Editorial\Humanities and Social Sciences\Business\Commissioned projects\A Level\Dynamic Learning\For desk editor\Beta stage\DL photos\Watermarked photos\05_d_W+C_vacuum.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9730" y="2932686"/>
            <a:ext cx="1683791" cy="1123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110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Learning outcomes</a:t>
            </a:r>
            <a:endParaRPr lang="en-GB" dirty="0"/>
          </a:p>
        </p:txBody>
      </p:sp>
      <p:sp>
        <p:nvSpPr>
          <p:cNvPr id="3" name="Content Placeholder 2"/>
          <p:cNvSpPr>
            <a:spLocks noGrp="1"/>
          </p:cNvSpPr>
          <p:nvPr>
            <p:ph idx="1"/>
          </p:nvPr>
        </p:nvSpPr>
        <p:spPr/>
        <p:txBody>
          <a:bodyPr>
            <a:noAutofit/>
          </a:bodyPr>
          <a:lstStyle/>
          <a:p>
            <a:pPr marL="0" indent="0">
              <a:buNone/>
            </a:pPr>
            <a:r>
              <a:rPr lang="en-GB" sz="2400" dirty="0"/>
              <a:t>Making marketing decisions: </a:t>
            </a:r>
            <a:r>
              <a:rPr lang="en-GB" sz="2400" dirty="0" smtClean="0"/>
              <a:t>Using the marketing mix</a:t>
            </a:r>
          </a:p>
          <a:p>
            <a:pPr marL="0" indent="0">
              <a:buNone/>
            </a:pPr>
            <a:r>
              <a:rPr lang="en-GB" sz="2400" dirty="0" smtClean="0"/>
              <a:t>What you need to know:</a:t>
            </a:r>
          </a:p>
          <a:p>
            <a:r>
              <a:rPr lang="en-GB" sz="2400" dirty="0" smtClean="0"/>
              <a:t>The elements of the marketing mix (7Ps)</a:t>
            </a:r>
          </a:p>
          <a:p>
            <a:r>
              <a:rPr lang="en-GB" sz="2400" dirty="0" smtClean="0"/>
              <a:t>The influences on and effects of the changes in the elements of the marketing mix</a:t>
            </a:r>
          </a:p>
          <a:p>
            <a:r>
              <a:rPr lang="en-GB" sz="2400" dirty="0" smtClean="0"/>
              <a:t>Decisions relating to other elements of the marketing mix: people, process and physical environment</a:t>
            </a:r>
          </a:p>
          <a:p>
            <a:r>
              <a:rPr lang="en-GB" sz="2400" dirty="0" smtClean="0"/>
              <a:t>The importance of and influences on an integrated marketing mix</a:t>
            </a:r>
          </a:p>
          <a:p>
            <a:r>
              <a:rPr lang="en-GB" sz="2400" dirty="0" smtClean="0"/>
              <a:t>Understanding the value of digital marketing and e-commerce</a:t>
            </a:r>
          </a:p>
          <a:p>
            <a:endParaRPr lang="en-GB" sz="22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val="4199390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30275665"/>
              </p:ext>
            </p:extLst>
          </p:nvPr>
        </p:nvGraphicFramePr>
        <p:xfrm>
          <a:off x="1979712" y="2420888"/>
          <a:ext cx="439248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79512" y="980728"/>
            <a:ext cx="878497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dirty="0">
                <a:solidFill>
                  <a:srgbClr val="C00000"/>
                </a:solidFill>
              </a:rPr>
              <a:t>3.4 – Making marketing decisions: Using the </a:t>
            </a:r>
            <a:r>
              <a:rPr lang="en-GB" sz="2800" dirty="0" smtClean="0">
                <a:solidFill>
                  <a:srgbClr val="C00000"/>
                </a:solidFill>
              </a:rPr>
              <a:t>marketing mix</a:t>
            </a:r>
            <a:r>
              <a:rPr lang="en-GB" sz="2800" dirty="0">
                <a:solidFill>
                  <a:srgbClr val="C00000"/>
                </a:solidFill>
              </a:rPr>
              <a:t>: </a:t>
            </a:r>
            <a:r>
              <a:rPr lang="en-GB" sz="2800" dirty="0" smtClean="0">
                <a:solidFill>
                  <a:srgbClr val="C00000"/>
                </a:solidFill>
              </a:rPr>
              <a:t>People, process and physical environment</a:t>
            </a:r>
            <a:endParaRPr lang="en-GB" sz="28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val="1277301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686800" cy="4968552"/>
          </a:xfrm>
        </p:spPr>
        <p:txBody>
          <a:bodyPr>
            <a:normAutofit fontScale="47500" lnSpcReduction="20000"/>
          </a:bodyPr>
          <a:lstStyle/>
          <a:p>
            <a:pPr marL="0" indent="0" algn="just">
              <a:lnSpc>
                <a:spcPct val="120000"/>
              </a:lnSpc>
              <a:spcBef>
                <a:spcPts val="0"/>
              </a:spcBef>
              <a:spcAft>
                <a:spcPts val="1200"/>
              </a:spcAft>
              <a:buNone/>
            </a:pPr>
            <a:r>
              <a:rPr lang="en-GB" b="1" dirty="0" smtClean="0"/>
              <a:t>People</a:t>
            </a:r>
            <a:r>
              <a:rPr lang="en-GB" dirty="0" smtClean="0"/>
              <a:t>: The </a:t>
            </a:r>
            <a:r>
              <a:rPr lang="en-GB" dirty="0"/>
              <a:t>staff </a:t>
            </a:r>
            <a:r>
              <a:rPr lang="en-GB" dirty="0" smtClean="0"/>
              <a:t>a company has who come </a:t>
            </a:r>
            <a:r>
              <a:rPr lang="en-GB" dirty="0"/>
              <a:t>into contact with customers. </a:t>
            </a:r>
            <a:endParaRPr lang="en-GB" dirty="0" smtClean="0"/>
          </a:p>
          <a:p>
            <a:pPr algn="just">
              <a:lnSpc>
                <a:spcPct val="120000"/>
              </a:lnSpc>
              <a:spcBef>
                <a:spcPts val="0"/>
              </a:spcBef>
              <a:spcAft>
                <a:spcPts val="1200"/>
              </a:spcAft>
            </a:pPr>
            <a:r>
              <a:rPr lang="en-GB" dirty="0" smtClean="0"/>
              <a:t>They will have a major impact on the firm’s quality </a:t>
            </a:r>
            <a:r>
              <a:rPr lang="en-GB" dirty="0"/>
              <a:t>of </a:t>
            </a:r>
            <a:r>
              <a:rPr lang="en-GB" dirty="0" smtClean="0"/>
              <a:t>customer service and therefore their brand image and customer loyalty.</a:t>
            </a:r>
          </a:p>
          <a:p>
            <a:pPr algn="just">
              <a:lnSpc>
                <a:spcPct val="120000"/>
              </a:lnSpc>
              <a:spcBef>
                <a:spcPts val="0"/>
              </a:spcBef>
              <a:spcAft>
                <a:spcPts val="1200"/>
              </a:spcAft>
            </a:pPr>
            <a:r>
              <a:rPr lang="en-GB" dirty="0" smtClean="0"/>
              <a:t>It is impacted by the firm’s human resource policies such as recruitment, training, motivation and remuneration methods</a:t>
            </a:r>
            <a:r>
              <a:rPr lang="en-GB" dirty="0" smtClean="0"/>
              <a:t>.</a:t>
            </a:r>
          </a:p>
          <a:p>
            <a:pPr algn="just">
              <a:lnSpc>
                <a:spcPct val="120000"/>
              </a:lnSpc>
              <a:spcBef>
                <a:spcPts val="0"/>
              </a:spcBef>
              <a:spcAft>
                <a:spcPts val="1200"/>
              </a:spcAft>
            </a:pPr>
            <a:r>
              <a:rPr lang="en-GB" dirty="0" smtClean="0"/>
              <a:t>Recruit workers with a supportive attitude towards customer service</a:t>
            </a:r>
          </a:p>
          <a:p>
            <a:pPr algn="just">
              <a:lnSpc>
                <a:spcPct val="120000"/>
              </a:lnSpc>
              <a:spcBef>
                <a:spcPts val="0"/>
              </a:spcBef>
              <a:spcAft>
                <a:spcPts val="1200"/>
              </a:spcAft>
            </a:pPr>
            <a:r>
              <a:rPr lang="en-GB" dirty="0" smtClean="0"/>
              <a:t>Use motivational techniques to ensure that employees behave in a positive manner while working with customers</a:t>
            </a:r>
          </a:p>
          <a:p>
            <a:pPr algn="just">
              <a:lnSpc>
                <a:spcPct val="120000"/>
              </a:lnSpc>
              <a:spcBef>
                <a:spcPts val="0"/>
              </a:spcBef>
              <a:spcAft>
                <a:spcPts val="1200"/>
              </a:spcAft>
            </a:pPr>
            <a:r>
              <a:rPr lang="en-GB" dirty="0" smtClean="0"/>
              <a:t>Provide training to ensure that customers are provided with a high quality service</a:t>
            </a:r>
          </a:p>
          <a:p>
            <a:pPr algn="just">
              <a:lnSpc>
                <a:spcPct val="120000"/>
              </a:lnSpc>
              <a:spcBef>
                <a:spcPts val="0"/>
              </a:spcBef>
              <a:spcAft>
                <a:spcPts val="1200"/>
              </a:spcAft>
            </a:pPr>
            <a:r>
              <a:rPr lang="en-GB" dirty="0" smtClean="0"/>
              <a:t>Emphasise the importance to employees of the crucial role of after-sales service in creating goodwill and helping to increase repeat purchases</a:t>
            </a:r>
          </a:p>
          <a:p>
            <a:pPr algn="just">
              <a:lnSpc>
                <a:spcPct val="120000"/>
              </a:lnSpc>
              <a:spcBef>
                <a:spcPts val="0"/>
              </a:spcBef>
              <a:spcAft>
                <a:spcPts val="1200"/>
              </a:spcAft>
            </a:pPr>
            <a:endParaRPr lang="en-GB" dirty="0"/>
          </a:p>
          <a:p>
            <a:pPr algn="just">
              <a:lnSpc>
                <a:spcPct val="120000"/>
              </a:lnSpc>
              <a:spcBef>
                <a:spcPts val="0"/>
              </a:spcBef>
              <a:spcAft>
                <a:spcPts val="1200"/>
              </a:spcAft>
            </a:pPr>
            <a:r>
              <a:rPr lang="en-GB" dirty="0" smtClean="0"/>
              <a:t>Can yo</a:t>
            </a:r>
            <a:r>
              <a:rPr lang="en-GB" dirty="0" smtClean="0"/>
              <a:t>u think of a business example that has successfully met this criteria of the marketing mix?</a:t>
            </a:r>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val="3514679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fontScale="55000" lnSpcReduction="20000"/>
          </a:bodyPr>
          <a:lstStyle/>
          <a:p>
            <a:pPr marL="0" indent="0" algn="just">
              <a:lnSpc>
                <a:spcPct val="120000"/>
              </a:lnSpc>
              <a:spcBef>
                <a:spcPts val="0"/>
              </a:spcBef>
              <a:spcAft>
                <a:spcPts val="1200"/>
              </a:spcAft>
              <a:buNone/>
            </a:pPr>
            <a:r>
              <a:rPr lang="en-GB" b="1" dirty="0"/>
              <a:t>Process: </a:t>
            </a:r>
            <a:r>
              <a:rPr lang="en-GB" dirty="0"/>
              <a:t>How the company deals with its customers and delivers the product or service.</a:t>
            </a:r>
          </a:p>
          <a:p>
            <a:pPr algn="just">
              <a:lnSpc>
                <a:spcPct val="120000"/>
              </a:lnSpc>
              <a:spcBef>
                <a:spcPts val="0"/>
              </a:spcBef>
              <a:spcAft>
                <a:spcPts val="1200"/>
              </a:spcAft>
            </a:pPr>
            <a:r>
              <a:rPr lang="en-GB" dirty="0"/>
              <a:t>It covers areas such as communication, how the customer is dealt with, how quickly and effectively they have their needs satisfied, after-sales service, etc</a:t>
            </a:r>
            <a:r>
              <a:rPr lang="en-GB" dirty="0" smtClean="0"/>
              <a:t>.</a:t>
            </a:r>
          </a:p>
          <a:p>
            <a:pPr algn="just">
              <a:lnSpc>
                <a:spcPct val="120000"/>
              </a:lnSpc>
              <a:spcBef>
                <a:spcPts val="0"/>
              </a:spcBef>
              <a:spcAft>
                <a:spcPts val="1200"/>
              </a:spcAft>
            </a:pPr>
            <a:r>
              <a:rPr lang="en-GB" dirty="0" smtClean="0"/>
              <a:t>Ensure customer enquiries are dealt with quickly</a:t>
            </a:r>
          </a:p>
          <a:p>
            <a:pPr algn="just">
              <a:lnSpc>
                <a:spcPct val="120000"/>
              </a:lnSpc>
              <a:spcBef>
                <a:spcPts val="0"/>
              </a:spcBef>
              <a:spcAft>
                <a:spcPts val="1200"/>
              </a:spcAft>
            </a:pPr>
            <a:r>
              <a:rPr lang="en-GB" dirty="0" smtClean="0"/>
              <a:t>Training and empowering contact staff so that they can answer enquiries directly</a:t>
            </a:r>
          </a:p>
          <a:p>
            <a:pPr algn="just">
              <a:lnSpc>
                <a:spcPct val="120000"/>
              </a:lnSpc>
              <a:spcBef>
                <a:spcPts val="0"/>
              </a:spcBef>
              <a:spcAft>
                <a:spcPts val="1200"/>
              </a:spcAft>
            </a:pPr>
            <a:r>
              <a:rPr lang="en-GB" dirty="0" smtClean="0"/>
              <a:t>Managing process to reduce queuing – matching supply to demand</a:t>
            </a:r>
          </a:p>
          <a:p>
            <a:pPr algn="just">
              <a:lnSpc>
                <a:spcPct val="120000"/>
              </a:lnSpc>
              <a:spcBef>
                <a:spcPts val="0"/>
              </a:spcBef>
              <a:spcAft>
                <a:spcPts val="1200"/>
              </a:spcAft>
            </a:pPr>
            <a:r>
              <a:rPr lang="en-GB" dirty="0" smtClean="0"/>
              <a:t>Enhance the experience of queuing</a:t>
            </a:r>
          </a:p>
          <a:p>
            <a:pPr algn="just">
              <a:lnSpc>
                <a:spcPct val="120000"/>
              </a:lnSpc>
              <a:spcBef>
                <a:spcPts val="0"/>
              </a:spcBef>
              <a:spcAft>
                <a:spcPts val="1200"/>
              </a:spcAft>
            </a:pPr>
            <a:r>
              <a:rPr lang="en-GB" dirty="0" smtClean="0"/>
              <a:t>Communicating effectively so customers know how promptly they’ll be dealt with</a:t>
            </a:r>
          </a:p>
          <a:p>
            <a:pPr algn="just">
              <a:lnSpc>
                <a:spcPct val="120000"/>
              </a:lnSpc>
              <a:spcBef>
                <a:spcPts val="0"/>
              </a:spcBef>
              <a:spcAft>
                <a:spcPts val="1200"/>
              </a:spcAft>
            </a:pPr>
            <a:endParaRPr lang="en-GB" dirty="0"/>
          </a:p>
          <a:p>
            <a:pPr algn="just">
              <a:lnSpc>
                <a:spcPct val="120000"/>
              </a:lnSpc>
              <a:spcBef>
                <a:spcPts val="0"/>
              </a:spcBef>
              <a:spcAft>
                <a:spcPts val="1200"/>
              </a:spcAft>
            </a:pPr>
            <a:r>
              <a:rPr lang="en-GB" dirty="0" smtClean="0"/>
              <a:t>Can you think of a business example that effectively deals with this element of the marketing mix?</a:t>
            </a:r>
          </a:p>
          <a:p>
            <a:pPr algn="just">
              <a:lnSpc>
                <a:spcPct val="120000"/>
              </a:lnSpc>
              <a:spcBef>
                <a:spcPts val="0"/>
              </a:spcBef>
              <a:spcAft>
                <a:spcPts val="1200"/>
              </a:spcAft>
            </a:pPr>
            <a:endParaRPr lang="en-GB" dirty="0" smtClean="0"/>
          </a:p>
          <a:p>
            <a:pPr algn="just">
              <a:lnSpc>
                <a:spcPct val="120000"/>
              </a:lnSpc>
              <a:spcBef>
                <a:spcPts val="0"/>
              </a:spcBef>
              <a:spcAft>
                <a:spcPts val="1200"/>
              </a:spcAft>
            </a:pPr>
            <a:endParaRPr lang="en-GB" dirty="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val="391200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a:bodyPr>
          <a:lstStyle/>
          <a:p>
            <a:r>
              <a:rPr lang="en-GB" b="1" dirty="0"/>
              <a:t>Physical </a:t>
            </a:r>
            <a:r>
              <a:rPr lang="en-GB" b="1" dirty="0" smtClean="0"/>
              <a:t>environment</a:t>
            </a:r>
            <a:r>
              <a:rPr lang="en-GB" dirty="0" smtClean="0"/>
              <a:t>/</a:t>
            </a:r>
            <a:r>
              <a:rPr lang="en-GB" b="1" dirty="0" smtClean="0"/>
              <a:t>evidence</a:t>
            </a:r>
            <a:endParaRPr lang="en-GB" dirty="0"/>
          </a:p>
        </p:txBody>
      </p:sp>
      <p:sp>
        <p:nvSpPr>
          <p:cNvPr id="3" name="Content Placeholder 2"/>
          <p:cNvSpPr>
            <a:spLocks noGrp="1"/>
          </p:cNvSpPr>
          <p:nvPr>
            <p:ph idx="1"/>
          </p:nvPr>
        </p:nvSpPr>
        <p:spPr>
          <a:xfrm>
            <a:off x="467544" y="1844824"/>
            <a:ext cx="8229600" cy="4608512"/>
          </a:xfrm>
        </p:spPr>
        <p:txBody>
          <a:bodyPr>
            <a:normAutofit fontScale="70000" lnSpcReduction="20000"/>
          </a:bodyPr>
          <a:lstStyle/>
          <a:p>
            <a:pPr marL="0" indent="0" algn="just">
              <a:lnSpc>
                <a:spcPct val="120000"/>
              </a:lnSpc>
              <a:spcBef>
                <a:spcPts val="0"/>
              </a:spcBef>
              <a:spcAft>
                <a:spcPts val="1200"/>
              </a:spcAft>
              <a:buNone/>
            </a:pPr>
            <a:r>
              <a:rPr lang="en-GB" dirty="0"/>
              <a:t>T</a:t>
            </a:r>
            <a:r>
              <a:rPr lang="en-GB" dirty="0" smtClean="0"/>
              <a:t>he </a:t>
            </a:r>
            <a:r>
              <a:rPr lang="en-GB" dirty="0"/>
              <a:t>tangible features of the service that can enhance customers’ experience.</a:t>
            </a:r>
          </a:p>
          <a:p>
            <a:pPr marL="0" indent="0" algn="just">
              <a:lnSpc>
                <a:spcPct val="120000"/>
              </a:lnSpc>
              <a:spcBef>
                <a:spcPts val="0"/>
              </a:spcBef>
              <a:spcAft>
                <a:spcPts val="1200"/>
              </a:spcAft>
              <a:buNone/>
            </a:pPr>
            <a:r>
              <a:rPr lang="en-GB" b="1" dirty="0" smtClean="0"/>
              <a:t>For example:</a:t>
            </a:r>
            <a:endParaRPr lang="en-GB" b="1" dirty="0"/>
          </a:p>
          <a:p>
            <a:pPr lvl="0" algn="just">
              <a:lnSpc>
                <a:spcPct val="120000"/>
              </a:lnSpc>
              <a:spcBef>
                <a:spcPts val="0"/>
              </a:spcBef>
              <a:spcAft>
                <a:spcPts val="1200"/>
              </a:spcAft>
            </a:pPr>
            <a:r>
              <a:rPr lang="en-GB" dirty="0" smtClean="0"/>
              <a:t>The buildings the company operates in</a:t>
            </a:r>
          </a:p>
          <a:p>
            <a:pPr lvl="0" algn="just">
              <a:lnSpc>
                <a:spcPct val="120000"/>
              </a:lnSpc>
              <a:spcBef>
                <a:spcPts val="0"/>
              </a:spcBef>
              <a:spcAft>
                <a:spcPts val="1200"/>
              </a:spcAft>
            </a:pPr>
            <a:r>
              <a:rPr lang="en-GB" dirty="0" smtClean="0"/>
              <a:t>Their store layout and displays</a:t>
            </a:r>
            <a:endParaRPr lang="en-GB" dirty="0"/>
          </a:p>
          <a:p>
            <a:pPr lvl="0" algn="just">
              <a:lnSpc>
                <a:spcPct val="120000"/>
              </a:lnSpc>
              <a:spcBef>
                <a:spcPts val="0"/>
              </a:spcBef>
              <a:spcAft>
                <a:spcPts val="1200"/>
              </a:spcAft>
            </a:pPr>
            <a:r>
              <a:rPr lang="en-GB" dirty="0" smtClean="0"/>
              <a:t>Websites, catalogues, brochures, advertising literature, letters, emails, etc.</a:t>
            </a:r>
            <a:endParaRPr lang="en-GB" dirty="0"/>
          </a:p>
          <a:p>
            <a:pPr lvl="0" algn="just">
              <a:lnSpc>
                <a:spcPct val="120000"/>
              </a:lnSpc>
              <a:spcBef>
                <a:spcPts val="0"/>
              </a:spcBef>
              <a:spcAft>
                <a:spcPts val="1200"/>
              </a:spcAft>
            </a:pPr>
            <a:r>
              <a:rPr lang="en-GB" dirty="0" smtClean="0"/>
              <a:t>Equipment used</a:t>
            </a:r>
            <a:endParaRPr lang="en-GB" dirty="0"/>
          </a:p>
          <a:p>
            <a:pPr lvl="0" algn="just">
              <a:lnSpc>
                <a:spcPct val="120000"/>
              </a:lnSpc>
              <a:spcBef>
                <a:spcPts val="0"/>
              </a:spcBef>
              <a:spcAft>
                <a:spcPts val="1200"/>
              </a:spcAft>
            </a:pPr>
            <a:r>
              <a:rPr lang="en-GB" dirty="0" smtClean="0"/>
              <a:t>Staff appearance and uniforms </a:t>
            </a:r>
          </a:p>
          <a:p>
            <a:pPr lvl="0" algn="just">
              <a:lnSpc>
                <a:spcPct val="120000"/>
              </a:lnSpc>
              <a:spcBef>
                <a:spcPts val="0"/>
              </a:spcBef>
              <a:spcAft>
                <a:spcPts val="1200"/>
              </a:spcAft>
            </a:pPr>
            <a:r>
              <a:rPr lang="en-GB" dirty="0" smtClean="0"/>
              <a:t>Packaging</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val="2886909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a:t>
            </a:r>
            <a:r>
              <a:rPr lang="en-GB" b="1" dirty="0"/>
              <a:t>importance of and influences on an integrated marketing </a:t>
            </a:r>
            <a:r>
              <a:rPr lang="en-GB" b="1" dirty="0" smtClean="0"/>
              <a:t>mix</a:t>
            </a:r>
            <a:endParaRPr lang="en-GB" b="1" dirty="0"/>
          </a:p>
        </p:txBody>
      </p:sp>
      <p:sp>
        <p:nvSpPr>
          <p:cNvPr id="3" name="Content Placeholder 2"/>
          <p:cNvSpPr>
            <a:spLocks noGrp="1"/>
          </p:cNvSpPr>
          <p:nvPr>
            <p:ph idx="1"/>
          </p:nvPr>
        </p:nvSpPr>
        <p:spPr>
          <a:xfrm>
            <a:off x="467544" y="2348880"/>
            <a:ext cx="8229600" cy="4065315"/>
          </a:xfrm>
        </p:spPr>
        <p:txBody>
          <a:bodyPr>
            <a:normAutofit fontScale="70000" lnSpcReduction="20000"/>
          </a:bodyPr>
          <a:lstStyle/>
          <a:p>
            <a:pPr marL="0" indent="0" algn="just">
              <a:spcBef>
                <a:spcPts val="0"/>
              </a:spcBef>
              <a:spcAft>
                <a:spcPts val="1200"/>
              </a:spcAft>
              <a:buNone/>
            </a:pPr>
            <a:r>
              <a:rPr lang="en-GB" dirty="0" smtClean="0"/>
              <a:t>The main influences on a marketing mix include:</a:t>
            </a:r>
          </a:p>
          <a:p>
            <a:pPr algn="just">
              <a:spcBef>
                <a:spcPts val="0"/>
              </a:spcBef>
              <a:spcAft>
                <a:spcPts val="1200"/>
              </a:spcAft>
            </a:pPr>
            <a:r>
              <a:rPr lang="en-GB" dirty="0" smtClean="0"/>
              <a:t>The position in the product life cycle and the Boston Matrix</a:t>
            </a:r>
          </a:p>
          <a:p>
            <a:pPr algn="just">
              <a:spcBef>
                <a:spcPts val="0"/>
              </a:spcBef>
              <a:spcAft>
                <a:spcPts val="1200"/>
              </a:spcAft>
            </a:pPr>
            <a:r>
              <a:rPr lang="en-GB" dirty="0" smtClean="0"/>
              <a:t>The type of product</a:t>
            </a:r>
          </a:p>
          <a:p>
            <a:pPr algn="just">
              <a:spcBef>
                <a:spcPts val="0"/>
              </a:spcBef>
              <a:spcAft>
                <a:spcPts val="1200"/>
              </a:spcAft>
            </a:pPr>
            <a:r>
              <a:rPr lang="en-GB" dirty="0" smtClean="0"/>
              <a:t>Marketing objectives</a:t>
            </a:r>
          </a:p>
          <a:p>
            <a:pPr algn="just">
              <a:spcBef>
                <a:spcPts val="0"/>
              </a:spcBef>
              <a:spcAft>
                <a:spcPts val="1200"/>
              </a:spcAft>
            </a:pPr>
            <a:r>
              <a:rPr lang="en-GB" dirty="0" smtClean="0"/>
              <a:t>The target market</a:t>
            </a:r>
          </a:p>
          <a:p>
            <a:pPr algn="just">
              <a:spcBef>
                <a:spcPts val="0"/>
              </a:spcBef>
              <a:spcAft>
                <a:spcPts val="1200"/>
              </a:spcAft>
            </a:pPr>
            <a:r>
              <a:rPr lang="en-GB" dirty="0" smtClean="0"/>
              <a:t>Competition and </a:t>
            </a:r>
            <a:r>
              <a:rPr lang="en-GB" dirty="0" smtClean="0"/>
              <a:t>positioning</a:t>
            </a:r>
          </a:p>
          <a:p>
            <a:pPr algn="just">
              <a:spcBef>
                <a:spcPts val="0"/>
              </a:spcBef>
              <a:spcAft>
                <a:spcPts val="1200"/>
              </a:spcAft>
            </a:pPr>
            <a:endParaRPr lang="en-GB" dirty="0"/>
          </a:p>
          <a:p>
            <a:pPr algn="just">
              <a:spcBef>
                <a:spcPts val="0"/>
              </a:spcBef>
              <a:spcAft>
                <a:spcPts val="1200"/>
              </a:spcAft>
            </a:pPr>
            <a:r>
              <a:rPr lang="en-GB" dirty="0" smtClean="0"/>
              <a:t>A good marketing mix needs to be coordinated so that each element supports, and is consistent with the other parts of the mix.</a:t>
            </a:r>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val="195774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72816"/>
            <a:ext cx="8686800" cy="3672408"/>
          </a:xfrm>
        </p:spPr>
        <p:txBody>
          <a:bodyPr>
            <a:noAutofit/>
          </a:bodyPr>
          <a:lstStyle/>
          <a:p>
            <a:pPr algn="just">
              <a:spcBef>
                <a:spcPts val="0"/>
              </a:spcBef>
              <a:spcAft>
                <a:spcPts val="600"/>
              </a:spcAft>
            </a:pPr>
            <a:r>
              <a:rPr lang="en-GB" sz="1800" dirty="0" smtClean="0"/>
              <a:t>When </a:t>
            </a:r>
            <a:r>
              <a:rPr lang="en-GB" sz="1800" dirty="0"/>
              <a:t>selling products to consumers </a:t>
            </a:r>
            <a:r>
              <a:rPr lang="en-GB" sz="1800" dirty="0" smtClean="0"/>
              <a:t>firms </a:t>
            </a:r>
            <a:r>
              <a:rPr lang="en-GB" sz="1800" dirty="0"/>
              <a:t>must ensure that each of the 7</a:t>
            </a:r>
            <a:r>
              <a:rPr lang="en-GB" sz="1800" dirty="0" smtClean="0"/>
              <a:t>Ps is in line </a:t>
            </a:r>
            <a:r>
              <a:rPr lang="en-GB" sz="1800" dirty="0"/>
              <a:t>with the image you are trying to portray of the product</a:t>
            </a:r>
            <a:r>
              <a:rPr lang="en-GB" sz="1800" dirty="0" smtClean="0"/>
              <a:t>.</a:t>
            </a:r>
            <a:r>
              <a:rPr lang="en-GB" sz="1800" dirty="0"/>
              <a:t> </a:t>
            </a:r>
            <a:endParaRPr lang="en-GB" sz="1800" dirty="0" smtClean="0"/>
          </a:p>
          <a:p>
            <a:pPr algn="just">
              <a:spcBef>
                <a:spcPts val="0"/>
              </a:spcBef>
              <a:spcAft>
                <a:spcPts val="600"/>
              </a:spcAft>
            </a:pPr>
            <a:r>
              <a:rPr lang="en-GB" sz="1800" dirty="0" smtClean="0"/>
              <a:t>The marketing </a:t>
            </a:r>
            <a:r>
              <a:rPr lang="en-GB" sz="1800" dirty="0"/>
              <a:t>mix must be fully integrated to ensure the firm maximises sales and </a:t>
            </a:r>
            <a:r>
              <a:rPr lang="en-GB" sz="1800" dirty="0" smtClean="0"/>
              <a:t>profit</a:t>
            </a:r>
            <a:endParaRPr lang="en-GB" sz="1800" dirty="0"/>
          </a:p>
          <a:p>
            <a:pPr algn="just">
              <a:spcBef>
                <a:spcPts val="0"/>
              </a:spcBef>
              <a:spcAft>
                <a:spcPts val="600"/>
              </a:spcAft>
            </a:pPr>
            <a:r>
              <a:rPr lang="en-GB" sz="1800" dirty="0"/>
              <a:t>For </a:t>
            </a:r>
            <a:r>
              <a:rPr lang="en-GB" sz="1800" dirty="0" smtClean="0"/>
              <a:t>example, </a:t>
            </a:r>
            <a:r>
              <a:rPr lang="en-GB" sz="1800" dirty="0"/>
              <a:t>Aston Martin </a:t>
            </a:r>
            <a:r>
              <a:rPr lang="en-GB" sz="1800" dirty="0" smtClean="0"/>
              <a:t>sells </a:t>
            </a:r>
            <a:r>
              <a:rPr lang="en-GB" sz="1800" dirty="0"/>
              <a:t>expensive luxury cars aimed at a specific target audience of wealthy customers. Therefore to ensure that the cars are made to look sophisticated and luxurious Aston Martin must sell the cars in high-class areas and places where wealthy people live or work. They must promote the cars using high-class brochures, and personal invite test drives, aimed at consumers with high incomes. The price will be premium (high) to ensure the cars look high quality and consumers do not doubt the quality. Finally the actual product must be made of the finest quality parts (raw materials) to justify the price charged. </a:t>
            </a:r>
          </a:p>
          <a:p>
            <a:pPr algn="just">
              <a:spcBef>
                <a:spcPts val="0"/>
              </a:spcBef>
              <a:spcAft>
                <a:spcPts val="600"/>
              </a:spcAft>
            </a:pPr>
            <a:r>
              <a:rPr lang="en-GB" sz="1800" dirty="0"/>
              <a:t>If any of these Ps did not fit with this overall </a:t>
            </a:r>
            <a:r>
              <a:rPr lang="en-GB" sz="1800" dirty="0" smtClean="0"/>
              <a:t>image, for example, locating </a:t>
            </a:r>
            <a:r>
              <a:rPr lang="en-GB" sz="1800" dirty="0"/>
              <a:t>showrooms in low-class areas or advertising in magazines aimed at people with low </a:t>
            </a:r>
            <a:r>
              <a:rPr lang="en-GB" sz="1800" dirty="0" smtClean="0"/>
              <a:t>incomes, </a:t>
            </a:r>
            <a:r>
              <a:rPr lang="en-GB" sz="1800" dirty="0"/>
              <a:t>the image would not match the product and the target audience may not be attracted to the product.</a:t>
            </a:r>
          </a:p>
          <a:p>
            <a:pPr>
              <a:spcAft>
                <a:spcPts val="600"/>
              </a:spcAft>
            </a:pPr>
            <a:endParaRPr lang="en-GB" sz="1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val="3759320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1052736"/>
            <a:ext cx="8686800" cy="762000"/>
          </a:xfrm>
          <a:noFill/>
          <a:ln w="76200">
            <a:noFill/>
          </a:ln>
        </p:spPr>
        <p:txBody>
          <a:bodyPr/>
          <a:lstStyle/>
          <a:p>
            <a:pPr algn="ctr" eaLnBrk="1" hangingPunct="1">
              <a:defRPr/>
            </a:pPr>
            <a:r>
              <a:rPr lang="en-GB" b="1" dirty="0" smtClean="0"/>
              <a:t>E-commerce task</a:t>
            </a:r>
          </a:p>
        </p:txBody>
      </p:sp>
      <p:sp>
        <p:nvSpPr>
          <p:cNvPr id="63491" name="Rectangle 3"/>
          <p:cNvSpPr>
            <a:spLocks noGrp="1" noChangeArrowheads="1"/>
          </p:cNvSpPr>
          <p:nvPr>
            <p:ph type="body" idx="1"/>
          </p:nvPr>
        </p:nvSpPr>
        <p:spPr>
          <a:xfrm>
            <a:off x="228600" y="2060848"/>
            <a:ext cx="4199384" cy="4339952"/>
          </a:xfrm>
        </p:spPr>
        <p:txBody>
          <a:bodyPr>
            <a:normAutofit/>
          </a:bodyPr>
          <a:lstStyle/>
          <a:p>
            <a:pPr marL="0" indent="0" eaLnBrk="1" hangingPunct="1">
              <a:lnSpc>
                <a:spcPct val="90000"/>
              </a:lnSpc>
              <a:spcBef>
                <a:spcPts val="0"/>
              </a:spcBef>
              <a:spcAft>
                <a:spcPts val="1200"/>
              </a:spcAft>
              <a:buNone/>
              <a:defRPr/>
            </a:pPr>
            <a:r>
              <a:rPr lang="en-GB" sz="2400" b="1" dirty="0" smtClean="0"/>
              <a:t>Create a spider diagram</a:t>
            </a:r>
          </a:p>
          <a:p>
            <a:pPr eaLnBrk="1" hangingPunct="1">
              <a:lnSpc>
                <a:spcPct val="90000"/>
              </a:lnSpc>
              <a:spcBef>
                <a:spcPts val="0"/>
              </a:spcBef>
              <a:spcAft>
                <a:spcPts val="1200"/>
              </a:spcAft>
              <a:defRPr/>
            </a:pPr>
            <a:r>
              <a:rPr lang="en-GB" sz="2000" dirty="0" smtClean="0"/>
              <a:t>Write a description of e-commerce in the middle </a:t>
            </a:r>
          </a:p>
          <a:p>
            <a:pPr eaLnBrk="1" hangingPunct="1">
              <a:lnSpc>
                <a:spcPct val="90000"/>
              </a:lnSpc>
              <a:spcBef>
                <a:spcPts val="0"/>
              </a:spcBef>
              <a:spcAft>
                <a:spcPts val="1200"/>
              </a:spcAft>
              <a:defRPr/>
            </a:pPr>
            <a:r>
              <a:rPr lang="en-GB" sz="2000" dirty="0" smtClean="0"/>
              <a:t>Add the advantages on one side</a:t>
            </a:r>
            <a:endParaRPr lang="en-GB" sz="2000" i="1" dirty="0" smtClean="0">
              <a:solidFill>
                <a:srgbClr val="CC0000"/>
              </a:solidFill>
            </a:endParaRPr>
          </a:p>
          <a:p>
            <a:pPr eaLnBrk="1" hangingPunct="1">
              <a:lnSpc>
                <a:spcPct val="90000"/>
              </a:lnSpc>
              <a:spcBef>
                <a:spcPts val="0"/>
              </a:spcBef>
              <a:spcAft>
                <a:spcPts val="1200"/>
              </a:spcAft>
              <a:defRPr/>
            </a:pPr>
            <a:r>
              <a:rPr lang="en-GB" sz="2000" dirty="0" smtClean="0"/>
              <a:t>Add the disadvantages on the other </a:t>
            </a:r>
          </a:p>
        </p:txBody>
      </p:sp>
      <p:graphicFrame>
        <p:nvGraphicFramePr>
          <p:cNvPr id="9" name="Diagram 8"/>
          <p:cNvGraphicFramePr/>
          <p:nvPr>
            <p:extLst>
              <p:ext uri="{D42A27DB-BD31-4B8C-83A1-F6EECF244321}">
                <p14:modId xmlns:p14="http://schemas.microsoft.com/office/powerpoint/2010/main" val="1123286895"/>
              </p:ext>
            </p:extLst>
          </p:nvPr>
        </p:nvGraphicFramePr>
        <p:xfrm>
          <a:off x="3131840" y="2708920"/>
          <a:ext cx="5616624" cy="3593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val="1689343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cdbe6935aa111681a668b9795d66ba63b1a26d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791</TotalTime>
  <Words>1191</Words>
  <Application>Microsoft Office PowerPoint</Application>
  <PresentationFormat>On-screen Show (4:3)</PresentationFormat>
  <Paragraphs>140</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Learning outcomes</vt:lpstr>
      <vt:lpstr>PowerPoint Presentation</vt:lpstr>
      <vt:lpstr>PowerPoint Presentation</vt:lpstr>
      <vt:lpstr>PowerPoint Presentation</vt:lpstr>
      <vt:lpstr>Physical environment/evidence</vt:lpstr>
      <vt:lpstr>The importance of and influences on an integrated marketing mix</vt:lpstr>
      <vt:lpstr>PowerPoint Presentation</vt:lpstr>
      <vt:lpstr>E-commerce task</vt:lpstr>
      <vt:lpstr> The value of digital marketing and e-commerce  </vt:lpstr>
      <vt:lpstr> The value of digital marketing and e-commerce  </vt:lpstr>
      <vt:lpstr>PowerPoint Presentation</vt:lpstr>
      <vt:lpstr>Example and Exam-style questions</vt:lpstr>
      <vt:lpstr>  Marketing mix: Activity</vt:lpstr>
    </vt:vector>
  </TitlesOfParts>
  <Company>Halesowen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Morgan Crump</cp:lastModifiedBy>
  <cp:revision>69</cp:revision>
  <dcterms:created xsi:type="dcterms:W3CDTF">2014-07-21T12:45:36Z</dcterms:created>
  <dcterms:modified xsi:type="dcterms:W3CDTF">2016-01-21T08:15:05Z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177650</vt:lpwstr>
  </property>
  <property fmtid="{D5CDD505-2E9C-101B-9397-08002B2CF9AE}" pid="3" name="NXPowerLiteSettings">
    <vt:lpwstr>F5000400038000</vt:lpwstr>
  </property>
  <property fmtid="{D5CDD505-2E9C-101B-9397-08002B2CF9AE}" pid="4" name="NXPowerLiteVersion">
    <vt:lpwstr>D6.1.2</vt:lpwstr>
  </property>
</Properties>
</file>