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ED36FD2-7316-4C77-98DC-6786EC609ADD}" type="datetimeFigureOut">
              <a:rPr lang="en-US" smtClean="0"/>
              <a:pPr/>
              <a:t>11/21/2015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CF29EB-E76D-43B4-A128-DF8D7729315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D36FD2-7316-4C77-98DC-6786EC609ADD}" type="datetimeFigureOut">
              <a:rPr lang="en-US" smtClean="0"/>
              <a:pPr/>
              <a:t>11/21/2015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CF29EB-E76D-43B4-A128-DF8D7729315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D36FD2-7316-4C77-98DC-6786EC609ADD}" type="datetimeFigureOut">
              <a:rPr lang="en-US" smtClean="0"/>
              <a:pPr/>
              <a:t>11/21/2015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CF29EB-E76D-43B4-A128-DF8D7729315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D36FD2-7316-4C77-98DC-6786EC609ADD}" type="datetimeFigureOut">
              <a:rPr lang="en-US" smtClean="0"/>
              <a:pPr/>
              <a:t>11/21/2015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CF29EB-E76D-43B4-A128-DF8D7729315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D36FD2-7316-4C77-98DC-6786EC609ADD}" type="datetimeFigureOut">
              <a:rPr lang="en-US" smtClean="0"/>
              <a:pPr/>
              <a:t>11/21/2015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CF29EB-E76D-43B4-A128-DF8D7729315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ED36FD2-7316-4C77-98DC-6786EC609ADD}" type="datetimeFigureOut">
              <a:rPr lang="en-US" smtClean="0"/>
              <a:pPr/>
              <a:t>11/21/2015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CF29EB-E76D-43B4-A128-DF8D7729315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ED36FD2-7316-4C77-98DC-6786EC609ADD}" type="datetimeFigureOut">
              <a:rPr lang="en-US" smtClean="0"/>
              <a:pPr/>
              <a:t>11/21/2015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CF29EB-E76D-43B4-A128-DF8D7729315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ED36FD2-7316-4C77-98DC-6786EC609ADD}" type="datetimeFigureOut">
              <a:rPr lang="en-US" smtClean="0"/>
              <a:pPr/>
              <a:t>11/21/2015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CF29EB-E76D-43B4-A128-DF8D7729315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D36FD2-7316-4C77-98DC-6786EC609ADD}" type="datetimeFigureOut">
              <a:rPr lang="en-US" smtClean="0"/>
              <a:pPr/>
              <a:t>11/21/2015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CF29EB-E76D-43B4-A128-DF8D7729315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D36FD2-7316-4C77-98DC-6786EC609ADD}" type="datetimeFigureOut">
              <a:rPr lang="en-US" smtClean="0"/>
              <a:pPr/>
              <a:t>11/21/2015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CF29EB-E76D-43B4-A128-DF8D7729315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D36FD2-7316-4C77-98DC-6786EC609ADD}" type="datetimeFigureOut">
              <a:rPr lang="en-US" smtClean="0"/>
              <a:pPr/>
              <a:t>11/21/2015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CF29EB-E76D-43B4-A128-DF8D7729315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D36FD2-7316-4C77-98DC-6786EC609ADD}" type="datetimeFigureOut">
              <a:rPr lang="en-US" smtClean="0"/>
              <a:pPr/>
              <a:t>11/21/2015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F29EB-E76D-43B4-A128-DF8D7729315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cdn-1.simplypsychology.org/maslow-needs.jpg"/>
          <p:cNvPicPr>
            <a:picLocks noChangeAspect="1" noChangeArrowheads="1"/>
          </p:cNvPicPr>
          <p:nvPr/>
        </p:nvPicPr>
        <p:blipFill>
          <a:blip r:embed="rId2"/>
          <a:srcRect/>
          <a:stretch>
            <a:fillRect/>
          </a:stretch>
        </p:blipFill>
        <p:spPr bwMode="auto">
          <a:xfrm>
            <a:off x="214282" y="285728"/>
            <a:ext cx="4286280" cy="6286544"/>
          </a:xfrm>
          <a:prstGeom prst="rect">
            <a:avLst/>
          </a:prstGeom>
          <a:noFill/>
        </p:spPr>
      </p:pic>
      <p:graphicFrame>
        <p:nvGraphicFramePr>
          <p:cNvPr id="5" name="Table 4"/>
          <p:cNvGraphicFramePr>
            <a:graphicFrameLocks noGrp="1"/>
          </p:cNvGraphicFramePr>
          <p:nvPr/>
        </p:nvGraphicFramePr>
        <p:xfrm>
          <a:off x="4643438" y="214290"/>
          <a:ext cx="4286280" cy="6429420"/>
        </p:xfrm>
        <a:graphic>
          <a:graphicData uri="http://schemas.openxmlformats.org/drawingml/2006/table">
            <a:tbl>
              <a:tblPr firstRow="1" bandRow="1">
                <a:tableStyleId>{2D5ABB26-0587-4C30-8999-92F81FD0307C}</a:tableStyleId>
              </a:tblPr>
              <a:tblGrid>
                <a:gridCol w="4286280"/>
              </a:tblGrid>
              <a:tr h="1285884">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5884">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5884">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5884">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5884">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TextBox 5"/>
          <p:cNvSpPr txBox="1"/>
          <p:nvPr/>
        </p:nvSpPr>
        <p:spPr>
          <a:xfrm>
            <a:off x="214282" y="142852"/>
            <a:ext cx="4214842" cy="338554"/>
          </a:xfrm>
          <a:prstGeom prst="rect">
            <a:avLst/>
          </a:prstGeom>
          <a:noFill/>
        </p:spPr>
        <p:txBody>
          <a:bodyPr wrap="square" rtlCol="0">
            <a:spAutoFit/>
          </a:bodyPr>
          <a:lstStyle/>
          <a:p>
            <a:r>
              <a:rPr lang="en-GB" sz="1600" b="1" u="sng" dirty="0" smtClean="0"/>
              <a:t>Maslow’s Hierarchy of Needs in the Workplace</a:t>
            </a:r>
            <a:endParaRPr lang="en-GB" sz="1600" b="1"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214290"/>
            <a:ext cx="8786874" cy="4154984"/>
          </a:xfrm>
          <a:prstGeom prst="rect">
            <a:avLst/>
          </a:prstGeom>
        </p:spPr>
        <p:txBody>
          <a:bodyPr wrap="square">
            <a:spAutoFit/>
          </a:bodyPr>
          <a:lstStyle/>
          <a:p>
            <a:r>
              <a:rPr lang="en-GB" sz="2400" dirty="0" smtClean="0"/>
              <a:t>Google believe that workers are not motivated just by …… - that they need to be motivated in a number of ways .  If possible, all of Maslow’s ………. should be met. Their offices allow people to socialise easily in ………….  areas. This meets their ………… needs  and also makes them feel valued so meeting their …….  ……….. needs. </a:t>
            </a:r>
          </a:p>
          <a:p>
            <a:r>
              <a:rPr lang="en-GB" sz="2400" dirty="0" smtClean="0"/>
              <a:t>People work in teams where staff help each other and can develop ……………… skills, so meeting their need for ………    …………………………….</a:t>
            </a:r>
          </a:p>
          <a:p>
            <a:endParaRPr lang="en-GB" sz="2400" dirty="0" smtClean="0"/>
          </a:p>
          <a:p>
            <a:pPr algn="ctr"/>
            <a:r>
              <a:rPr lang="en-GB" sz="2400" b="1" dirty="0" smtClean="0"/>
              <a:t>self esteem      pay     leisure     needs   social </a:t>
            </a:r>
          </a:p>
          <a:p>
            <a:pPr algn="ctr"/>
            <a:endParaRPr lang="en-GB" sz="2400" b="1" dirty="0" smtClean="0"/>
          </a:p>
          <a:p>
            <a:pPr algn="ctr"/>
            <a:r>
              <a:rPr lang="en-GB" sz="2400" b="1" dirty="0" smtClean="0"/>
              <a:t>creative       self actualization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101</Words>
  <Application>Microsoft Office PowerPoint</Application>
  <PresentationFormat>On-screen Show (4:3)</PresentationFormat>
  <Paragraphs>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cp:revision>
  <dcterms:created xsi:type="dcterms:W3CDTF">2015-11-21T19:01:52Z</dcterms:created>
  <dcterms:modified xsi:type="dcterms:W3CDTF">2015-11-21T19:22:47Z</dcterms:modified>
</cp:coreProperties>
</file>