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910D-E34B-4613-BBF5-D08E2109C06B}" type="datetimeFigureOut">
              <a:rPr lang="en-US" smtClean="0"/>
              <a:pPr/>
              <a:t>1/26/2019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s://scontent-lhr3-1.xx.fbcdn.net/hphotos-xfp1/v/t1.0-9/994331_651947961757_651910684_n.jpg?oh=d06b54f45c537cc5c6724dee188e8f85&amp;oe=570D748D"/>
          <p:cNvPicPr>
            <a:picLocks noChangeAspect="1" noChangeArrowheads="1"/>
          </p:cNvPicPr>
          <p:nvPr/>
        </p:nvPicPr>
        <p:blipFill>
          <a:blip r:embed="rId2" cstate="print"/>
          <a:srcRect t="18508"/>
          <a:stretch>
            <a:fillRect/>
          </a:stretch>
        </p:blipFill>
        <p:spPr bwMode="auto">
          <a:xfrm>
            <a:off x="3929058" y="1428736"/>
            <a:ext cx="936892" cy="13573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628" y="1785926"/>
            <a:ext cx="1428760" cy="46166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 typical month for Mr Crump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142852"/>
            <a:ext cx="161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Salary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428736"/>
            <a:ext cx="22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Interest on his savings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214290"/>
            <a:ext cx="217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Loan from his parents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214290"/>
            <a:ext cx="136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 insurance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43174" y="1857364"/>
            <a:ext cx="74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10001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Mortgage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114298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Dinner with his </a:t>
            </a:r>
            <a:r>
              <a:rPr lang="en-GB" dirty="0" smtClean="0"/>
              <a:t>wife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28572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Drinks with his friends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857232"/>
            <a:ext cx="229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Credit card payments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207167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Magazine subscription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928926" y="1071546"/>
            <a:ext cx="161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Utility bills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072198" y="357166"/>
            <a:ext cx="105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Council tax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358082" y="207167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 clothes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14282" y="2857496"/>
          <a:ext cx="8715436" cy="3337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7718"/>
                <a:gridCol w="4357718"/>
              </a:tblGrid>
              <a:tr h="30341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am I getting my money from? (Inflows or receipts)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am I spending my money? (Outflows or payments)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4282" y="6357958"/>
            <a:ext cx="8715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Extension: What happens if I spend more than I earn?</a:t>
            </a:r>
            <a:endParaRPr lang="en-GB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214290"/>
          <a:ext cx="6096000" cy="5409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450827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inflows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</a:t>
                      </a:r>
                      <a:r>
                        <a:rPr lang="en-GB" baseline="0" dirty="0" smtClean="0"/>
                        <a:t> outflows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5929330"/>
            <a:ext cx="821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Extension: How might a business try to increase it’s inflows or decrease </a:t>
            </a:r>
            <a:r>
              <a:rPr lang="en-GB" sz="1200" smtClean="0"/>
              <a:t>it’s outflows?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2016-01-14T18:49:41Z</dcterms:created>
  <dcterms:modified xsi:type="dcterms:W3CDTF">2019-01-26T17:11:02Z</dcterms:modified>
</cp:coreProperties>
</file>