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6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5C2907-D623-4C57-A4A0-DDF60EA58D7F}" type="datetimeFigureOut">
              <a:rPr lang="en-US" smtClean="0"/>
              <a:t>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5C2907-D623-4C57-A4A0-DDF60EA58D7F}" type="datetimeFigureOut">
              <a:rPr lang="en-US" smtClean="0"/>
              <a:t>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5C2907-D623-4C57-A4A0-DDF60EA58D7F}" type="datetimeFigureOut">
              <a:rPr lang="en-US" smtClean="0"/>
              <a:t>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5C2907-D623-4C57-A4A0-DDF60EA58D7F}" type="datetimeFigureOut">
              <a:rPr lang="en-US" smtClean="0"/>
              <a:t>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C2907-D623-4C57-A4A0-DDF60EA58D7F}" type="datetimeFigureOut">
              <a:rPr lang="en-US" smtClean="0"/>
              <a:t>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5C2907-D623-4C57-A4A0-DDF60EA58D7F}" type="datetimeFigureOut">
              <a:rPr lang="en-US" smtClean="0"/>
              <a:t>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5C2907-D623-4C57-A4A0-DDF60EA58D7F}" type="datetimeFigureOut">
              <a:rPr lang="en-US" smtClean="0"/>
              <a:t>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5C2907-D623-4C57-A4A0-DDF60EA58D7F}" type="datetimeFigureOut">
              <a:rPr lang="en-US" smtClean="0"/>
              <a:t>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C2907-D623-4C57-A4A0-DDF60EA58D7F}" type="datetimeFigureOut">
              <a:rPr lang="en-US" smtClean="0"/>
              <a:t>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C2907-D623-4C57-A4A0-DDF60EA58D7F}" type="datetimeFigureOut">
              <a:rPr lang="en-US" smtClean="0"/>
              <a:t>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C2907-D623-4C57-A4A0-DDF60EA58D7F}" type="datetimeFigureOut">
              <a:rPr lang="en-US" smtClean="0"/>
              <a:t>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DE9E8F-0DF1-4215-AED2-79EBF56CFEF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C2907-D623-4C57-A4A0-DDF60EA58D7F}" type="datetimeFigureOut">
              <a:rPr lang="en-US" smtClean="0"/>
              <a:t>10/4/2015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E9E8F-0DF1-4215-AED2-79EBF56CFEF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thecloudaccountants.com/wp-content/uploads/2013/03/SoleTrade.png"/>
          <p:cNvPicPr>
            <a:picLocks noChangeAspect="1" noChangeArrowheads="1"/>
          </p:cNvPicPr>
          <p:nvPr/>
        </p:nvPicPr>
        <p:blipFill>
          <a:blip r:embed="rId2"/>
          <a:srcRect/>
          <a:stretch>
            <a:fillRect/>
          </a:stretch>
        </p:blipFill>
        <p:spPr bwMode="auto">
          <a:xfrm>
            <a:off x="285720" y="285728"/>
            <a:ext cx="753940" cy="928694"/>
          </a:xfrm>
          <a:prstGeom prst="rect">
            <a:avLst/>
          </a:prstGeom>
          <a:noFill/>
          <a:ln w="3175">
            <a:solidFill>
              <a:schemeClr val="tx1"/>
            </a:solidFill>
          </a:ln>
        </p:spPr>
      </p:pic>
      <p:pic>
        <p:nvPicPr>
          <p:cNvPr id="11268" name="Picture 4" descr="http://www.vitalvoiceanddata.com/wp-content/uploads/2012/01/partnership.jpg"/>
          <p:cNvPicPr>
            <a:picLocks noChangeAspect="1" noChangeArrowheads="1"/>
          </p:cNvPicPr>
          <p:nvPr/>
        </p:nvPicPr>
        <p:blipFill>
          <a:blip r:embed="rId3" cstate="print"/>
          <a:srcRect/>
          <a:stretch>
            <a:fillRect/>
          </a:stretch>
        </p:blipFill>
        <p:spPr bwMode="auto">
          <a:xfrm>
            <a:off x="2571736" y="285728"/>
            <a:ext cx="762856" cy="928694"/>
          </a:xfrm>
          <a:prstGeom prst="rect">
            <a:avLst/>
          </a:prstGeom>
          <a:noFill/>
          <a:ln w="3175">
            <a:solidFill>
              <a:schemeClr val="tx1"/>
            </a:solidFill>
          </a:ln>
        </p:spPr>
      </p:pic>
      <p:pic>
        <p:nvPicPr>
          <p:cNvPr id="11270" name="Picture 6" descr="http://img2.wikia.nocookie.net/__cb20140307125644/businessstudies/images/c/c4/LTD.jpg"/>
          <p:cNvPicPr>
            <a:picLocks noChangeAspect="1" noChangeArrowheads="1"/>
          </p:cNvPicPr>
          <p:nvPr/>
        </p:nvPicPr>
        <p:blipFill>
          <a:blip r:embed="rId4" cstate="print"/>
          <a:srcRect/>
          <a:stretch>
            <a:fillRect/>
          </a:stretch>
        </p:blipFill>
        <p:spPr bwMode="auto">
          <a:xfrm>
            <a:off x="5000628" y="285728"/>
            <a:ext cx="762856" cy="928694"/>
          </a:xfrm>
          <a:prstGeom prst="rect">
            <a:avLst/>
          </a:prstGeom>
          <a:noFill/>
          <a:ln w="3175">
            <a:solidFill>
              <a:schemeClr val="tx1"/>
            </a:solidFill>
          </a:ln>
        </p:spPr>
      </p:pic>
      <p:pic>
        <p:nvPicPr>
          <p:cNvPr id="11272" name="Picture 8" descr="http://static.shop033.com/UserFiles/890-Files/image/plc(1).jpg"/>
          <p:cNvPicPr>
            <a:picLocks noChangeAspect="1" noChangeArrowheads="1"/>
          </p:cNvPicPr>
          <p:nvPr/>
        </p:nvPicPr>
        <p:blipFill>
          <a:blip r:embed="rId5" cstate="print"/>
          <a:srcRect/>
          <a:stretch>
            <a:fillRect/>
          </a:stretch>
        </p:blipFill>
        <p:spPr bwMode="auto">
          <a:xfrm>
            <a:off x="7215206" y="285728"/>
            <a:ext cx="762856" cy="928694"/>
          </a:xfrm>
          <a:prstGeom prst="rect">
            <a:avLst/>
          </a:prstGeom>
          <a:noFill/>
          <a:ln w="3175">
            <a:solidFill>
              <a:schemeClr val="tx1"/>
            </a:solidFill>
          </a:ln>
        </p:spPr>
      </p:pic>
      <p:cxnSp>
        <p:nvCxnSpPr>
          <p:cNvPr id="9" name="Straight Arrow Connector 8"/>
          <p:cNvCxnSpPr/>
          <p:nvPr/>
        </p:nvCxnSpPr>
        <p:spPr>
          <a:xfrm>
            <a:off x="3643306" y="42860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29322" y="42860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85852" y="42860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4282" y="4000504"/>
            <a:ext cx="8643998" cy="830997"/>
          </a:xfrm>
          <a:prstGeom prst="rect">
            <a:avLst/>
          </a:prstGeom>
          <a:noFill/>
        </p:spPr>
        <p:txBody>
          <a:bodyPr wrap="square" rtlCol="0">
            <a:spAutoFit/>
          </a:bodyPr>
          <a:lstStyle/>
          <a:p>
            <a:pPr marL="228600" indent="-228600">
              <a:buAutoNum type="arabicPeriod"/>
            </a:pPr>
            <a:r>
              <a:rPr lang="en-GB" sz="1200" dirty="0" smtClean="0"/>
              <a:t>Explain, underneath the diagrams above, the different types of objectives each business would have. Underneath the arrows, explain how the change in ownership structure may influence the objectives and any potential problems that may occur.</a:t>
            </a:r>
          </a:p>
          <a:p>
            <a:pPr marL="228600" indent="-228600">
              <a:buAutoNum type="arabicPeriod"/>
            </a:pPr>
            <a:endParaRPr lang="en-GB" sz="1200" dirty="0"/>
          </a:p>
          <a:p>
            <a:pPr marL="228600" indent="-228600">
              <a:buAutoNum type="arabicPeriod"/>
            </a:pPr>
            <a:r>
              <a:rPr lang="en-GB" sz="1200" dirty="0" smtClean="0"/>
              <a:t>How might the objectives of public, private and non-profit sector businesses differ?</a:t>
            </a:r>
            <a:endParaRPr lang="en-GB"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54</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cp:revision>
  <dcterms:created xsi:type="dcterms:W3CDTF">2015-10-04T12:30:48Z</dcterms:created>
  <dcterms:modified xsi:type="dcterms:W3CDTF">2015-10-04T12:45:35Z</dcterms:modified>
</cp:coreProperties>
</file>