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8B39F-C902-D449-91ED-D0DD8C48DC2D}" type="doc">
      <dgm:prSet loTypeId="urn:microsoft.com/office/officeart/2005/8/layout/radial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1A529DC-D6E5-AF48-B383-41970AD39F1F}">
      <dgm:prSet phldrT="[Text]"/>
      <dgm:spPr/>
      <dgm:t>
        <a:bodyPr/>
        <a:lstStyle/>
        <a:p>
          <a:r>
            <a:rPr lang="en-US" dirty="0" smtClean="0"/>
            <a:t>External factors</a:t>
          </a:r>
          <a:endParaRPr lang="en-US" dirty="0"/>
        </a:p>
      </dgm:t>
    </dgm:pt>
    <dgm:pt modelId="{D2E34E7D-9A16-5346-AB8E-757127B42387}" type="parTrans" cxnId="{B85DCD17-FBC6-054E-AB88-83696752CA77}">
      <dgm:prSet/>
      <dgm:spPr/>
      <dgm:t>
        <a:bodyPr/>
        <a:lstStyle/>
        <a:p>
          <a:endParaRPr lang="en-US"/>
        </a:p>
      </dgm:t>
    </dgm:pt>
    <dgm:pt modelId="{CF817F3C-D01B-6343-AA5D-A14D0CAA145C}" type="sibTrans" cxnId="{B85DCD17-FBC6-054E-AB88-83696752CA77}">
      <dgm:prSet/>
      <dgm:spPr/>
      <dgm:t>
        <a:bodyPr/>
        <a:lstStyle/>
        <a:p>
          <a:endParaRPr lang="en-US"/>
        </a:p>
      </dgm:t>
    </dgm:pt>
    <dgm:pt modelId="{970D6F55-CF2B-AF4F-85D5-16F792CA00ED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F47A98B-7985-4644-8520-F00D310AD25F}" type="parTrans" cxnId="{C119031C-B4B5-9047-AC03-67B1F386EE8E}">
      <dgm:prSet/>
      <dgm:spPr/>
      <dgm:t>
        <a:bodyPr/>
        <a:lstStyle/>
        <a:p>
          <a:endParaRPr lang="en-US"/>
        </a:p>
      </dgm:t>
    </dgm:pt>
    <dgm:pt modelId="{509758A6-B52C-6B4F-ACE2-FF566EB0852D}" type="sibTrans" cxnId="{C119031C-B4B5-9047-AC03-67B1F386EE8E}">
      <dgm:prSet/>
      <dgm:spPr/>
      <dgm:t>
        <a:bodyPr/>
        <a:lstStyle/>
        <a:p>
          <a:endParaRPr lang="en-US"/>
        </a:p>
      </dgm:t>
    </dgm:pt>
    <dgm:pt modelId="{55182100-CE7D-5848-8E69-B3672974297F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CCC57564-F99F-5941-9058-6686DBA1D375}" type="parTrans" cxnId="{762E7A80-E95C-0C4F-9C28-73D74C08D2EB}">
      <dgm:prSet/>
      <dgm:spPr/>
      <dgm:t>
        <a:bodyPr/>
        <a:lstStyle/>
        <a:p>
          <a:endParaRPr lang="en-US"/>
        </a:p>
      </dgm:t>
    </dgm:pt>
    <dgm:pt modelId="{BB034E6E-6FBC-9D4B-A062-6496E77AB518}" type="sibTrans" cxnId="{762E7A80-E95C-0C4F-9C28-73D74C08D2EB}">
      <dgm:prSet/>
      <dgm:spPr/>
      <dgm:t>
        <a:bodyPr/>
        <a:lstStyle/>
        <a:p>
          <a:endParaRPr lang="en-US"/>
        </a:p>
      </dgm:t>
    </dgm:pt>
    <dgm:pt modelId="{9A6E7C2F-268F-6144-9EA6-FEB4BA9B917A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E53732CA-7644-DB49-91D2-02F6211D96BF}" type="parTrans" cxnId="{EB02A778-9F2C-3040-98FC-513FA059AFB5}">
      <dgm:prSet/>
      <dgm:spPr/>
      <dgm:t>
        <a:bodyPr/>
        <a:lstStyle/>
        <a:p>
          <a:endParaRPr lang="en-US"/>
        </a:p>
      </dgm:t>
    </dgm:pt>
    <dgm:pt modelId="{D9CE9DF9-67B4-6D41-A16B-40AEC5A0BDEA}" type="sibTrans" cxnId="{EB02A778-9F2C-3040-98FC-513FA059AFB5}">
      <dgm:prSet/>
      <dgm:spPr/>
      <dgm:t>
        <a:bodyPr/>
        <a:lstStyle/>
        <a:p>
          <a:endParaRPr lang="en-US"/>
        </a:p>
      </dgm:t>
    </dgm:pt>
    <dgm:pt modelId="{AB39138E-89B7-BF4D-937F-9BB793DB259C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A123D915-DA70-0940-B8C6-C957848AFB2E}" type="parTrans" cxnId="{27907E24-8DD7-A944-8280-4C4088C2DF4B}">
      <dgm:prSet/>
      <dgm:spPr/>
      <dgm:t>
        <a:bodyPr/>
        <a:lstStyle/>
        <a:p>
          <a:endParaRPr lang="en-US"/>
        </a:p>
      </dgm:t>
    </dgm:pt>
    <dgm:pt modelId="{8237474F-FFF5-9547-BC92-18D2234624B6}" type="sibTrans" cxnId="{27907E24-8DD7-A944-8280-4C4088C2DF4B}">
      <dgm:prSet/>
      <dgm:spPr/>
      <dgm:t>
        <a:bodyPr/>
        <a:lstStyle/>
        <a:p>
          <a:endParaRPr lang="en-US"/>
        </a:p>
      </dgm:t>
    </dgm:pt>
    <dgm:pt modelId="{6A8B2255-3BAF-6B4E-AAB8-DC4CF363049C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1C5CAC04-190E-2642-9CDC-2A9ACA9C5C74}" type="parTrans" cxnId="{81FE67F3-332C-524E-BB6A-53D1DB6726DF}">
      <dgm:prSet/>
      <dgm:spPr/>
      <dgm:t>
        <a:bodyPr/>
        <a:lstStyle/>
        <a:p>
          <a:endParaRPr lang="en-US"/>
        </a:p>
      </dgm:t>
    </dgm:pt>
    <dgm:pt modelId="{0AE38B6C-B5CF-E743-8124-78D39F6AEAE4}" type="sibTrans" cxnId="{81FE67F3-332C-524E-BB6A-53D1DB6726DF}">
      <dgm:prSet/>
      <dgm:spPr/>
      <dgm:t>
        <a:bodyPr/>
        <a:lstStyle/>
        <a:p>
          <a:endParaRPr lang="en-US"/>
        </a:p>
      </dgm:t>
    </dgm:pt>
    <dgm:pt modelId="{8B7E4A8E-927B-794F-A9BD-7FEA5597213E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9698C4A-0FBF-8345-A710-BFDBC054E957}" type="parTrans" cxnId="{64C68037-7100-924F-B2FE-890FDB6DCA80}">
      <dgm:prSet/>
      <dgm:spPr/>
      <dgm:t>
        <a:bodyPr/>
        <a:lstStyle/>
        <a:p>
          <a:endParaRPr lang="en-US"/>
        </a:p>
      </dgm:t>
    </dgm:pt>
    <dgm:pt modelId="{E4E8D18B-B8F2-DA44-8DF3-487CC5D627E7}" type="sibTrans" cxnId="{64C68037-7100-924F-B2FE-890FDB6DCA80}">
      <dgm:prSet/>
      <dgm:spPr/>
      <dgm:t>
        <a:bodyPr/>
        <a:lstStyle/>
        <a:p>
          <a:endParaRPr lang="en-US"/>
        </a:p>
      </dgm:t>
    </dgm:pt>
    <dgm:pt modelId="{1BA7FF48-665A-ED43-BE7D-44A5C4AD030F}">
      <dgm:prSet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B3D2AA81-4E70-934C-8BC8-E44DDCFCE1C3}" type="parTrans" cxnId="{EE3BD8E7-B9A2-D24A-8871-682127003C35}">
      <dgm:prSet/>
      <dgm:spPr/>
      <dgm:t>
        <a:bodyPr/>
        <a:lstStyle/>
        <a:p>
          <a:endParaRPr lang="en-US"/>
        </a:p>
      </dgm:t>
    </dgm:pt>
    <dgm:pt modelId="{248F5256-CA71-8243-9C8C-8C04761DF632}" type="sibTrans" cxnId="{EE3BD8E7-B9A2-D24A-8871-682127003C35}">
      <dgm:prSet/>
      <dgm:spPr/>
      <dgm:t>
        <a:bodyPr/>
        <a:lstStyle/>
        <a:p>
          <a:endParaRPr lang="en-US"/>
        </a:p>
      </dgm:t>
    </dgm:pt>
    <dgm:pt modelId="{C40798EB-BF59-BB47-B2D1-4716ECE86B43}" type="pres">
      <dgm:prSet presAssocID="{6A48B39F-C902-D449-91ED-D0DD8C48DC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030551-B32D-CE46-89D9-7284530FF681}" type="pres">
      <dgm:prSet presAssocID="{21A529DC-D6E5-AF48-B383-41970AD39F1F}" presName="centerShape" presStyleLbl="node0" presStyleIdx="0" presStyleCnt="1"/>
      <dgm:spPr/>
      <dgm:t>
        <a:bodyPr/>
        <a:lstStyle/>
        <a:p>
          <a:endParaRPr lang="en-US"/>
        </a:p>
      </dgm:t>
    </dgm:pt>
    <dgm:pt modelId="{E29AD64B-E132-FD49-93F2-E1DF1B83982C}" type="pres">
      <dgm:prSet presAssocID="{1C5CAC04-190E-2642-9CDC-2A9ACA9C5C74}" presName="Name9" presStyleLbl="parChTrans1D2" presStyleIdx="0" presStyleCnt="7"/>
      <dgm:spPr/>
      <dgm:t>
        <a:bodyPr/>
        <a:lstStyle/>
        <a:p>
          <a:endParaRPr lang="en-US"/>
        </a:p>
      </dgm:t>
    </dgm:pt>
    <dgm:pt modelId="{962CB62E-D37F-8D4F-B513-567415E48744}" type="pres">
      <dgm:prSet presAssocID="{1C5CAC04-190E-2642-9CDC-2A9ACA9C5C74}" presName="connTx" presStyleLbl="parChTrans1D2" presStyleIdx="0" presStyleCnt="7"/>
      <dgm:spPr/>
      <dgm:t>
        <a:bodyPr/>
        <a:lstStyle/>
        <a:p>
          <a:endParaRPr lang="en-US"/>
        </a:p>
      </dgm:t>
    </dgm:pt>
    <dgm:pt modelId="{33BA9D1E-9416-D544-A709-675F47E9B568}" type="pres">
      <dgm:prSet presAssocID="{6A8B2255-3BAF-6B4E-AAB8-DC4CF363049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91D12-9F72-524A-BB8D-CBC827B536D0}" type="pres">
      <dgm:prSet presAssocID="{B3D2AA81-4E70-934C-8BC8-E44DDCFCE1C3}" presName="Name9" presStyleLbl="parChTrans1D2" presStyleIdx="1" presStyleCnt="7"/>
      <dgm:spPr/>
      <dgm:t>
        <a:bodyPr/>
        <a:lstStyle/>
        <a:p>
          <a:endParaRPr lang="en-US"/>
        </a:p>
      </dgm:t>
    </dgm:pt>
    <dgm:pt modelId="{5C2C3418-25ED-D24B-8EA0-B606903308A1}" type="pres">
      <dgm:prSet presAssocID="{B3D2AA81-4E70-934C-8BC8-E44DDCFCE1C3}" presName="connTx" presStyleLbl="parChTrans1D2" presStyleIdx="1" presStyleCnt="7"/>
      <dgm:spPr/>
      <dgm:t>
        <a:bodyPr/>
        <a:lstStyle/>
        <a:p>
          <a:endParaRPr lang="en-US"/>
        </a:p>
      </dgm:t>
    </dgm:pt>
    <dgm:pt modelId="{646B691F-2EE0-3E4C-8272-9A532840CD2C}" type="pres">
      <dgm:prSet presAssocID="{1BA7FF48-665A-ED43-BE7D-44A5C4AD030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C567A-048B-8747-AADF-D7D2043FBCB0}" type="pres">
      <dgm:prSet presAssocID="{59698C4A-0FBF-8345-A710-BFDBC054E957}" presName="Name9" presStyleLbl="parChTrans1D2" presStyleIdx="2" presStyleCnt="7"/>
      <dgm:spPr/>
      <dgm:t>
        <a:bodyPr/>
        <a:lstStyle/>
        <a:p>
          <a:endParaRPr lang="en-US"/>
        </a:p>
      </dgm:t>
    </dgm:pt>
    <dgm:pt modelId="{690F4508-9AD2-DF49-AFFD-DDE76FD91817}" type="pres">
      <dgm:prSet presAssocID="{59698C4A-0FBF-8345-A710-BFDBC054E957}" presName="connTx" presStyleLbl="parChTrans1D2" presStyleIdx="2" presStyleCnt="7"/>
      <dgm:spPr/>
      <dgm:t>
        <a:bodyPr/>
        <a:lstStyle/>
        <a:p>
          <a:endParaRPr lang="en-US"/>
        </a:p>
      </dgm:t>
    </dgm:pt>
    <dgm:pt modelId="{E914CC60-C546-8846-A065-A8CFFCD142CD}" type="pres">
      <dgm:prSet presAssocID="{8B7E4A8E-927B-794F-A9BD-7FEA5597213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9DB99-A836-FF49-8AEB-0E5DC4077436}" type="pres">
      <dgm:prSet presAssocID="{5F47A98B-7985-4644-8520-F00D310AD25F}" presName="Name9" presStyleLbl="parChTrans1D2" presStyleIdx="3" presStyleCnt="7"/>
      <dgm:spPr/>
      <dgm:t>
        <a:bodyPr/>
        <a:lstStyle/>
        <a:p>
          <a:endParaRPr lang="en-US"/>
        </a:p>
      </dgm:t>
    </dgm:pt>
    <dgm:pt modelId="{44080963-12DB-EE4C-8A92-170B9A197B84}" type="pres">
      <dgm:prSet presAssocID="{5F47A98B-7985-4644-8520-F00D310AD25F}" presName="connTx" presStyleLbl="parChTrans1D2" presStyleIdx="3" presStyleCnt="7"/>
      <dgm:spPr/>
      <dgm:t>
        <a:bodyPr/>
        <a:lstStyle/>
        <a:p>
          <a:endParaRPr lang="en-US"/>
        </a:p>
      </dgm:t>
    </dgm:pt>
    <dgm:pt modelId="{42E288C3-2E5B-1D47-978B-02A040133E10}" type="pres">
      <dgm:prSet presAssocID="{970D6F55-CF2B-AF4F-85D5-16F792CA00E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FAA0F-E786-E047-83E0-DE4612AFB4DE}" type="pres">
      <dgm:prSet presAssocID="{CCC57564-F99F-5941-9058-6686DBA1D375}" presName="Name9" presStyleLbl="parChTrans1D2" presStyleIdx="4" presStyleCnt="7"/>
      <dgm:spPr/>
      <dgm:t>
        <a:bodyPr/>
        <a:lstStyle/>
        <a:p>
          <a:endParaRPr lang="en-US"/>
        </a:p>
      </dgm:t>
    </dgm:pt>
    <dgm:pt modelId="{1CF013A2-1067-D246-A940-6BC4A53471ED}" type="pres">
      <dgm:prSet presAssocID="{CCC57564-F99F-5941-9058-6686DBA1D375}" presName="connTx" presStyleLbl="parChTrans1D2" presStyleIdx="4" presStyleCnt="7"/>
      <dgm:spPr/>
      <dgm:t>
        <a:bodyPr/>
        <a:lstStyle/>
        <a:p>
          <a:endParaRPr lang="en-US"/>
        </a:p>
      </dgm:t>
    </dgm:pt>
    <dgm:pt modelId="{D1FA734F-7BAF-604D-BBA0-75FD63A998FE}" type="pres">
      <dgm:prSet presAssocID="{55182100-CE7D-5848-8E69-B3672974297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ABB81-B8A6-F94C-A04B-56059B8ABC27}" type="pres">
      <dgm:prSet presAssocID="{E53732CA-7644-DB49-91D2-02F6211D96BF}" presName="Name9" presStyleLbl="parChTrans1D2" presStyleIdx="5" presStyleCnt="7"/>
      <dgm:spPr/>
      <dgm:t>
        <a:bodyPr/>
        <a:lstStyle/>
        <a:p>
          <a:endParaRPr lang="en-US"/>
        </a:p>
      </dgm:t>
    </dgm:pt>
    <dgm:pt modelId="{895C3568-EF0C-CD4D-B70E-33DDEE10D875}" type="pres">
      <dgm:prSet presAssocID="{E53732CA-7644-DB49-91D2-02F6211D96BF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9711508-10AF-2946-9CF1-1B02E83B18E4}" type="pres">
      <dgm:prSet presAssocID="{9A6E7C2F-268F-6144-9EA6-FEB4BA9B917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46FA1-D19E-694B-96F5-76275E19CEB7}" type="pres">
      <dgm:prSet presAssocID="{A123D915-DA70-0940-B8C6-C957848AFB2E}" presName="Name9" presStyleLbl="parChTrans1D2" presStyleIdx="6" presStyleCnt="7"/>
      <dgm:spPr/>
      <dgm:t>
        <a:bodyPr/>
        <a:lstStyle/>
        <a:p>
          <a:endParaRPr lang="en-US"/>
        </a:p>
      </dgm:t>
    </dgm:pt>
    <dgm:pt modelId="{3D794EE2-0774-F04B-97D5-46D12FCDB48B}" type="pres">
      <dgm:prSet presAssocID="{A123D915-DA70-0940-B8C6-C957848AFB2E}" presName="connTx" presStyleLbl="parChTrans1D2" presStyleIdx="6" presStyleCnt="7"/>
      <dgm:spPr/>
      <dgm:t>
        <a:bodyPr/>
        <a:lstStyle/>
        <a:p>
          <a:endParaRPr lang="en-US"/>
        </a:p>
      </dgm:t>
    </dgm:pt>
    <dgm:pt modelId="{6EC6EF70-CA82-F64F-9A6B-1B5192E0CE65}" type="pres">
      <dgm:prSet presAssocID="{AB39138E-89B7-BF4D-937F-9BB793DB259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9CD56-3CDF-48C3-9014-E5BE1B599FAC}" type="presOf" srcId="{55182100-CE7D-5848-8E69-B3672974297F}" destId="{D1FA734F-7BAF-604D-BBA0-75FD63A998FE}" srcOrd="0" destOrd="0" presId="urn:microsoft.com/office/officeart/2005/8/layout/radial1"/>
    <dgm:cxn modelId="{64C68037-7100-924F-B2FE-890FDB6DCA80}" srcId="{21A529DC-D6E5-AF48-B383-41970AD39F1F}" destId="{8B7E4A8E-927B-794F-A9BD-7FEA5597213E}" srcOrd="2" destOrd="0" parTransId="{59698C4A-0FBF-8345-A710-BFDBC054E957}" sibTransId="{E4E8D18B-B8F2-DA44-8DF3-487CC5D627E7}"/>
    <dgm:cxn modelId="{39F2740D-7C0A-48E1-B5EA-395580BFB83E}" type="presOf" srcId="{5F47A98B-7985-4644-8520-F00D310AD25F}" destId="{44080963-12DB-EE4C-8A92-170B9A197B84}" srcOrd="1" destOrd="0" presId="urn:microsoft.com/office/officeart/2005/8/layout/radial1"/>
    <dgm:cxn modelId="{35B4D6DE-B359-499B-AA79-63E1A38DE13D}" type="presOf" srcId="{E53732CA-7644-DB49-91D2-02F6211D96BF}" destId="{F3DABB81-B8A6-F94C-A04B-56059B8ABC27}" srcOrd="0" destOrd="0" presId="urn:microsoft.com/office/officeart/2005/8/layout/radial1"/>
    <dgm:cxn modelId="{FEEF925E-7F55-4D5F-92FC-3DCBFE342304}" type="presOf" srcId="{970D6F55-CF2B-AF4F-85D5-16F792CA00ED}" destId="{42E288C3-2E5B-1D47-978B-02A040133E10}" srcOrd="0" destOrd="0" presId="urn:microsoft.com/office/officeart/2005/8/layout/radial1"/>
    <dgm:cxn modelId="{80A81718-62C7-41C9-BB28-77CF9CFF0473}" type="presOf" srcId="{E53732CA-7644-DB49-91D2-02F6211D96BF}" destId="{895C3568-EF0C-CD4D-B70E-33DDEE10D875}" srcOrd="1" destOrd="0" presId="urn:microsoft.com/office/officeart/2005/8/layout/radial1"/>
    <dgm:cxn modelId="{1DCE0E5C-D013-4D36-B71A-9B08CE277F2E}" type="presOf" srcId="{6A48B39F-C902-D449-91ED-D0DD8C48DC2D}" destId="{C40798EB-BF59-BB47-B2D1-4716ECE86B43}" srcOrd="0" destOrd="0" presId="urn:microsoft.com/office/officeart/2005/8/layout/radial1"/>
    <dgm:cxn modelId="{10042AFC-672B-443E-97E7-1A4B12A98A50}" type="presOf" srcId="{A123D915-DA70-0940-B8C6-C957848AFB2E}" destId="{35C46FA1-D19E-694B-96F5-76275E19CEB7}" srcOrd="0" destOrd="0" presId="urn:microsoft.com/office/officeart/2005/8/layout/radial1"/>
    <dgm:cxn modelId="{2E55D88B-18B2-4715-8EBB-6B7ECB06A70D}" type="presOf" srcId="{CCC57564-F99F-5941-9058-6686DBA1D375}" destId="{285FAA0F-E786-E047-83E0-DE4612AFB4DE}" srcOrd="0" destOrd="0" presId="urn:microsoft.com/office/officeart/2005/8/layout/radial1"/>
    <dgm:cxn modelId="{90FE39CB-4C57-457A-A35F-FE5C2323407C}" type="presOf" srcId="{1BA7FF48-665A-ED43-BE7D-44A5C4AD030F}" destId="{646B691F-2EE0-3E4C-8272-9A532840CD2C}" srcOrd="0" destOrd="0" presId="urn:microsoft.com/office/officeart/2005/8/layout/radial1"/>
    <dgm:cxn modelId="{DAAFC5DE-CB71-4447-8AB4-21A908952378}" type="presOf" srcId="{B3D2AA81-4E70-934C-8BC8-E44DDCFCE1C3}" destId="{BA891D12-9F72-524A-BB8D-CBC827B536D0}" srcOrd="0" destOrd="0" presId="urn:microsoft.com/office/officeart/2005/8/layout/radial1"/>
    <dgm:cxn modelId="{EE3BD8E7-B9A2-D24A-8871-682127003C35}" srcId="{21A529DC-D6E5-AF48-B383-41970AD39F1F}" destId="{1BA7FF48-665A-ED43-BE7D-44A5C4AD030F}" srcOrd="1" destOrd="0" parTransId="{B3D2AA81-4E70-934C-8BC8-E44DDCFCE1C3}" sibTransId="{248F5256-CA71-8243-9C8C-8C04761DF632}"/>
    <dgm:cxn modelId="{E013389E-A289-47BA-81CA-00D041B420D1}" type="presOf" srcId="{CCC57564-F99F-5941-9058-6686DBA1D375}" destId="{1CF013A2-1067-D246-A940-6BC4A53471ED}" srcOrd="1" destOrd="0" presId="urn:microsoft.com/office/officeart/2005/8/layout/radial1"/>
    <dgm:cxn modelId="{762E7A80-E95C-0C4F-9C28-73D74C08D2EB}" srcId="{21A529DC-D6E5-AF48-B383-41970AD39F1F}" destId="{55182100-CE7D-5848-8E69-B3672974297F}" srcOrd="4" destOrd="0" parTransId="{CCC57564-F99F-5941-9058-6686DBA1D375}" sibTransId="{BB034E6E-6FBC-9D4B-A062-6496E77AB518}"/>
    <dgm:cxn modelId="{3B9D8B37-3526-4B76-A903-0E1A80E51051}" type="presOf" srcId="{8B7E4A8E-927B-794F-A9BD-7FEA5597213E}" destId="{E914CC60-C546-8846-A065-A8CFFCD142CD}" srcOrd="0" destOrd="0" presId="urn:microsoft.com/office/officeart/2005/8/layout/radial1"/>
    <dgm:cxn modelId="{E62E64C1-1AF7-4F70-A6B4-D20F5053758C}" type="presOf" srcId="{59698C4A-0FBF-8345-A710-BFDBC054E957}" destId="{530C567A-048B-8747-AADF-D7D2043FBCB0}" srcOrd="0" destOrd="0" presId="urn:microsoft.com/office/officeart/2005/8/layout/radial1"/>
    <dgm:cxn modelId="{C119031C-B4B5-9047-AC03-67B1F386EE8E}" srcId="{21A529DC-D6E5-AF48-B383-41970AD39F1F}" destId="{970D6F55-CF2B-AF4F-85D5-16F792CA00ED}" srcOrd="3" destOrd="0" parTransId="{5F47A98B-7985-4644-8520-F00D310AD25F}" sibTransId="{509758A6-B52C-6B4F-ACE2-FF566EB0852D}"/>
    <dgm:cxn modelId="{56131896-2B7C-48D8-B417-A9D036B56410}" type="presOf" srcId="{5F47A98B-7985-4644-8520-F00D310AD25F}" destId="{06F9DB99-A836-FF49-8AEB-0E5DC4077436}" srcOrd="0" destOrd="0" presId="urn:microsoft.com/office/officeart/2005/8/layout/radial1"/>
    <dgm:cxn modelId="{B85DCD17-FBC6-054E-AB88-83696752CA77}" srcId="{6A48B39F-C902-D449-91ED-D0DD8C48DC2D}" destId="{21A529DC-D6E5-AF48-B383-41970AD39F1F}" srcOrd="0" destOrd="0" parTransId="{D2E34E7D-9A16-5346-AB8E-757127B42387}" sibTransId="{CF817F3C-D01B-6343-AA5D-A14D0CAA145C}"/>
    <dgm:cxn modelId="{81FE67F3-332C-524E-BB6A-53D1DB6726DF}" srcId="{21A529DC-D6E5-AF48-B383-41970AD39F1F}" destId="{6A8B2255-3BAF-6B4E-AAB8-DC4CF363049C}" srcOrd="0" destOrd="0" parTransId="{1C5CAC04-190E-2642-9CDC-2A9ACA9C5C74}" sibTransId="{0AE38B6C-B5CF-E743-8124-78D39F6AEAE4}"/>
    <dgm:cxn modelId="{EB02A778-9F2C-3040-98FC-513FA059AFB5}" srcId="{21A529DC-D6E5-AF48-B383-41970AD39F1F}" destId="{9A6E7C2F-268F-6144-9EA6-FEB4BA9B917A}" srcOrd="5" destOrd="0" parTransId="{E53732CA-7644-DB49-91D2-02F6211D96BF}" sibTransId="{D9CE9DF9-67B4-6D41-A16B-40AEC5A0BDEA}"/>
    <dgm:cxn modelId="{A7FE0CCC-F31C-47DF-AEF4-9E1C53F18B5E}" type="presOf" srcId="{A123D915-DA70-0940-B8C6-C957848AFB2E}" destId="{3D794EE2-0774-F04B-97D5-46D12FCDB48B}" srcOrd="1" destOrd="0" presId="urn:microsoft.com/office/officeart/2005/8/layout/radial1"/>
    <dgm:cxn modelId="{CD47FB23-6D6C-4538-8F82-80FA8035EBE3}" type="presOf" srcId="{1C5CAC04-190E-2642-9CDC-2A9ACA9C5C74}" destId="{962CB62E-D37F-8D4F-B513-567415E48744}" srcOrd="1" destOrd="0" presId="urn:microsoft.com/office/officeart/2005/8/layout/radial1"/>
    <dgm:cxn modelId="{27907E24-8DD7-A944-8280-4C4088C2DF4B}" srcId="{21A529DC-D6E5-AF48-B383-41970AD39F1F}" destId="{AB39138E-89B7-BF4D-937F-9BB793DB259C}" srcOrd="6" destOrd="0" parTransId="{A123D915-DA70-0940-B8C6-C957848AFB2E}" sibTransId="{8237474F-FFF5-9547-BC92-18D2234624B6}"/>
    <dgm:cxn modelId="{3761B7CF-D567-4468-8166-A6A892CF8745}" type="presOf" srcId="{9A6E7C2F-268F-6144-9EA6-FEB4BA9B917A}" destId="{99711508-10AF-2946-9CF1-1B02E83B18E4}" srcOrd="0" destOrd="0" presId="urn:microsoft.com/office/officeart/2005/8/layout/radial1"/>
    <dgm:cxn modelId="{D187BC31-A757-48B9-9310-4691619AE09B}" type="presOf" srcId="{6A8B2255-3BAF-6B4E-AAB8-DC4CF363049C}" destId="{33BA9D1E-9416-D544-A709-675F47E9B568}" srcOrd="0" destOrd="0" presId="urn:microsoft.com/office/officeart/2005/8/layout/radial1"/>
    <dgm:cxn modelId="{217E6C55-7BDB-4289-B4EC-B668D6577629}" type="presOf" srcId="{B3D2AA81-4E70-934C-8BC8-E44DDCFCE1C3}" destId="{5C2C3418-25ED-D24B-8EA0-B606903308A1}" srcOrd="1" destOrd="0" presId="urn:microsoft.com/office/officeart/2005/8/layout/radial1"/>
    <dgm:cxn modelId="{250FDD89-DE08-44AB-9EEC-C020D3D34955}" type="presOf" srcId="{21A529DC-D6E5-AF48-B383-41970AD39F1F}" destId="{9E030551-B32D-CE46-89D9-7284530FF681}" srcOrd="0" destOrd="0" presId="urn:microsoft.com/office/officeart/2005/8/layout/radial1"/>
    <dgm:cxn modelId="{7FF8F757-6966-44C1-9553-72E5F1A3FAC7}" type="presOf" srcId="{1C5CAC04-190E-2642-9CDC-2A9ACA9C5C74}" destId="{E29AD64B-E132-FD49-93F2-E1DF1B83982C}" srcOrd="0" destOrd="0" presId="urn:microsoft.com/office/officeart/2005/8/layout/radial1"/>
    <dgm:cxn modelId="{5E56A41E-B602-4530-9B64-5C3B7FDB9646}" type="presOf" srcId="{AB39138E-89B7-BF4D-937F-9BB793DB259C}" destId="{6EC6EF70-CA82-F64F-9A6B-1B5192E0CE65}" srcOrd="0" destOrd="0" presId="urn:microsoft.com/office/officeart/2005/8/layout/radial1"/>
    <dgm:cxn modelId="{9AD25A8D-47BC-41A0-AEA9-FD7FC7F823E6}" type="presOf" srcId="{59698C4A-0FBF-8345-A710-BFDBC054E957}" destId="{690F4508-9AD2-DF49-AFFD-DDE76FD91817}" srcOrd="1" destOrd="0" presId="urn:microsoft.com/office/officeart/2005/8/layout/radial1"/>
    <dgm:cxn modelId="{C36682A9-A7FE-454F-B858-97700D222DC5}" type="presParOf" srcId="{C40798EB-BF59-BB47-B2D1-4716ECE86B43}" destId="{9E030551-B32D-CE46-89D9-7284530FF681}" srcOrd="0" destOrd="0" presId="urn:microsoft.com/office/officeart/2005/8/layout/radial1"/>
    <dgm:cxn modelId="{B2482A32-95B0-4662-B2F2-3521BB0EA436}" type="presParOf" srcId="{C40798EB-BF59-BB47-B2D1-4716ECE86B43}" destId="{E29AD64B-E132-FD49-93F2-E1DF1B83982C}" srcOrd="1" destOrd="0" presId="urn:microsoft.com/office/officeart/2005/8/layout/radial1"/>
    <dgm:cxn modelId="{519B2D91-C485-42E3-9272-B8653839CFF8}" type="presParOf" srcId="{E29AD64B-E132-FD49-93F2-E1DF1B83982C}" destId="{962CB62E-D37F-8D4F-B513-567415E48744}" srcOrd="0" destOrd="0" presId="urn:microsoft.com/office/officeart/2005/8/layout/radial1"/>
    <dgm:cxn modelId="{7D1DBC3B-D3AB-4730-B0E9-CA5B2F7066EA}" type="presParOf" srcId="{C40798EB-BF59-BB47-B2D1-4716ECE86B43}" destId="{33BA9D1E-9416-D544-A709-675F47E9B568}" srcOrd="2" destOrd="0" presId="urn:microsoft.com/office/officeart/2005/8/layout/radial1"/>
    <dgm:cxn modelId="{D5417382-5108-4A60-A6C3-B6644A378F3E}" type="presParOf" srcId="{C40798EB-BF59-BB47-B2D1-4716ECE86B43}" destId="{BA891D12-9F72-524A-BB8D-CBC827B536D0}" srcOrd="3" destOrd="0" presId="urn:microsoft.com/office/officeart/2005/8/layout/radial1"/>
    <dgm:cxn modelId="{7327BD79-5E93-417C-A91B-8BBF3A66FA76}" type="presParOf" srcId="{BA891D12-9F72-524A-BB8D-CBC827B536D0}" destId="{5C2C3418-25ED-D24B-8EA0-B606903308A1}" srcOrd="0" destOrd="0" presId="urn:microsoft.com/office/officeart/2005/8/layout/radial1"/>
    <dgm:cxn modelId="{C88BA87C-CF24-4076-AE81-207871FAD1AF}" type="presParOf" srcId="{C40798EB-BF59-BB47-B2D1-4716ECE86B43}" destId="{646B691F-2EE0-3E4C-8272-9A532840CD2C}" srcOrd="4" destOrd="0" presId="urn:microsoft.com/office/officeart/2005/8/layout/radial1"/>
    <dgm:cxn modelId="{F6DC02B6-A88C-4002-8AA9-47A3E5B8A200}" type="presParOf" srcId="{C40798EB-BF59-BB47-B2D1-4716ECE86B43}" destId="{530C567A-048B-8747-AADF-D7D2043FBCB0}" srcOrd="5" destOrd="0" presId="urn:microsoft.com/office/officeart/2005/8/layout/radial1"/>
    <dgm:cxn modelId="{568D549B-0281-401B-9835-F5B01261496C}" type="presParOf" srcId="{530C567A-048B-8747-AADF-D7D2043FBCB0}" destId="{690F4508-9AD2-DF49-AFFD-DDE76FD91817}" srcOrd="0" destOrd="0" presId="urn:microsoft.com/office/officeart/2005/8/layout/radial1"/>
    <dgm:cxn modelId="{3793E934-C7A2-4306-9627-6FF7203173DB}" type="presParOf" srcId="{C40798EB-BF59-BB47-B2D1-4716ECE86B43}" destId="{E914CC60-C546-8846-A065-A8CFFCD142CD}" srcOrd="6" destOrd="0" presId="urn:microsoft.com/office/officeart/2005/8/layout/radial1"/>
    <dgm:cxn modelId="{E7ACA274-F514-4F6B-A4D2-42E880BB1634}" type="presParOf" srcId="{C40798EB-BF59-BB47-B2D1-4716ECE86B43}" destId="{06F9DB99-A836-FF49-8AEB-0E5DC4077436}" srcOrd="7" destOrd="0" presId="urn:microsoft.com/office/officeart/2005/8/layout/radial1"/>
    <dgm:cxn modelId="{6B2C1902-19D9-410C-A53D-57AC7A286DFD}" type="presParOf" srcId="{06F9DB99-A836-FF49-8AEB-0E5DC4077436}" destId="{44080963-12DB-EE4C-8A92-170B9A197B84}" srcOrd="0" destOrd="0" presId="urn:microsoft.com/office/officeart/2005/8/layout/radial1"/>
    <dgm:cxn modelId="{09E299D1-324D-4004-B445-30E63E95A25A}" type="presParOf" srcId="{C40798EB-BF59-BB47-B2D1-4716ECE86B43}" destId="{42E288C3-2E5B-1D47-978B-02A040133E10}" srcOrd="8" destOrd="0" presId="urn:microsoft.com/office/officeart/2005/8/layout/radial1"/>
    <dgm:cxn modelId="{06F58C0D-759F-483F-A7C1-00A9FFC38320}" type="presParOf" srcId="{C40798EB-BF59-BB47-B2D1-4716ECE86B43}" destId="{285FAA0F-E786-E047-83E0-DE4612AFB4DE}" srcOrd="9" destOrd="0" presId="urn:microsoft.com/office/officeart/2005/8/layout/radial1"/>
    <dgm:cxn modelId="{6C680577-D7A8-44AF-AC25-F447462A4433}" type="presParOf" srcId="{285FAA0F-E786-E047-83E0-DE4612AFB4DE}" destId="{1CF013A2-1067-D246-A940-6BC4A53471ED}" srcOrd="0" destOrd="0" presId="urn:microsoft.com/office/officeart/2005/8/layout/radial1"/>
    <dgm:cxn modelId="{7F9AE173-A738-4C63-96A5-E9DC4B0206E8}" type="presParOf" srcId="{C40798EB-BF59-BB47-B2D1-4716ECE86B43}" destId="{D1FA734F-7BAF-604D-BBA0-75FD63A998FE}" srcOrd="10" destOrd="0" presId="urn:microsoft.com/office/officeart/2005/8/layout/radial1"/>
    <dgm:cxn modelId="{E5C88C31-6337-4866-9A3D-AE552E411DC0}" type="presParOf" srcId="{C40798EB-BF59-BB47-B2D1-4716ECE86B43}" destId="{F3DABB81-B8A6-F94C-A04B-56059B8ABC27}" srcOrd="11" destOrd="0" presId="urn:microsoft.com/office/officeart/2005/8/layout/radial1"/>
    <dgm:cxn modelId="{8690A4C8-CAC1-4E23-BA55-2E77D90306EA}" type="presParOf" srcId="{F3DABB81-B8A6-F94C-A04B-56059B8ABC27}" destId="{895C3568-EF0C-CD4D-B70E-33DDEE10D875}" srcOrd="0" destOrd="0" presId="urn:microsoft.com/office/officeart/2005/8/layout/radial1"/>
    <dgm:cxn modelId="{220C2E53-358D-4272-89F6-BB9708BC63B7}" type="presParOf" srcId="{C40798EB-BF59-BB47-B2D1-4716ECE86B43}" destId="{99711508-10AF-2946-9CF1-1B02E83B18E4}" srcOrd="12" destOrd="0" presId="urn:microsoft.com/office/officeart/2005/8/layout/radial1"/>
    <dgm:cxn modelId="{AE7C07B8-4712-479A-82C3-8577EA96F9CF}" type="presParOf" srcId="{C40798EB-BF59-BB47-B2D1-4716ECE86B43}" destId="{35C46FA1-D19E-694B-96F5-76275E19CEB7}" srcOrd="13" destOrd="0" presId="urn:microsoft.com/office/officeart/2005/8/layout/radial1"/>
    <dgm:cxn modelId="{9F3AEDC7-A8A4-4303-ABF7-63D2C9A2B93B}" type="presParOf" srcId="{35C46FA1-D19E-694B-96F5-76275E19CEB7}" destId="{3D794EE2-0774-F04B-97D5-46D12FCDB48B}" srcOrd="0" destOrd="0" presId="urn:microsoft.com/office/officeart/2005/8/layout/radial1"/>
    <dgm:cxn modelId="{8BCBD667-FD37-45AE-85A0-7AA6F9259055}" type="presParOf" srcId="{C40798EB-BF59-BB47-B2D1-4716ECE86B43}" destId="{6EC6EF70-CA82-F64F-9A6B-1B5192E0CE65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660C-9469-457B-A9FD-EB3BC122A51E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79A6-A93C-4CEE-91C5-8AF6A43442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1.3  Understanding that businesses operate within an external environment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C00000"/>
                </a:solidFill>
              </a:rPr>
              <a:t>PESTLE Analysis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9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Learning outcomes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Understanding the nature and purpose of business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What </a:t>
            </a:r>
            <a:r>
              <a:rPr lang="en-GB" sz="2800" dirty="0">
                <a:solidFill>
                  <a:schemeClr val="tx1"/>
                </a:solidFill>
              </a:rPr>
              <a:t>you need to know: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How the external environment can affect costs and </a:t>
            </a:r>
            <a:r>
              <a:rPr lang="en-GB" dirty="0" smtClean="0">
                <a:solidFill>
                  <a:schemeClr val="tx1"/>
                </a:solidFill>
              </a:rPr>
              <a:t>demand.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56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The external environment: Starter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4042792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>
                <a:solidFill>
                  <a:schemeClr val="tx1"/>
                </a:solidFill>
              </a:rPr>
              <a:t>The external environment </a:t>
            </a:r>
            <a:r>
              <a:rPr lang="en-GB" sz="2400" dirty="0" smtClean="0">
                <a:solidFill>
                  <a:schemeClr val="tx1"/>
                </a:solidFill>
              </a:rPr>
              <a:t>is </a:t>
            </a:r>
            <a:r>
              <a:rPr lang="en-GB" sz="2400" dirty="0">
                <a:solidFill>
                  <a:schemeClr val="tx1"/>
                </a:solidFill>
              </a:rPr>
              <a:t>the factors that can influence a business's activities and can determine </a:t>
            </a:r>
            <a:r>
              <a:rPr lang="en-GB" sz="2400" dirty="0" smtClean="0">
                <a:solidFill>
                  <a:schemeClr val="tx1"/>
                </a:solidFill>
              </a:rPr>
              <a:t>its </a:t>
            </a:r>
            <a:r>
              <a:rPr lang="en-GB" sz="2400" dirty="0">
                <a:solidFill>
                  <a:schemeClr val="tx1"/>
                </a:solidFill>
              </a:rPr>
              <a:t>success or failure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n-GB" sz="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GB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Task: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With a </a:t>
            </a:r>
            <a:r>
              <a:rPr lang="en-GB" sz="2400" dirty="0" smtClean="0">
                <a:solidFill>
                  <a:schemeClr val="tx1"/>
                </a:solidFill>
              </a:rPr>
              <a:t>partner, </a:t>
            </a:r>
            <a:r>
              <a:rPr lang="en-GB" sz="2400" dirty="0">
                <a:solidFill>
                  <a:schemeClr val="tx1"/>
                </a:solidFill>
              </a:rPr>
              <a:t>try to list as many factors outside of the </a:t>
            </a:r>
            <a:r>
              <a:rPr lang="en-GB" sz="2400" dirty="0" smtClean="0">
                <a:solidFill>
                  <a:schemeClr val="tx1"/>
                </a:solidFill>
              </a:rPr>
              <a:t>business’s </a:t>
            </a:r>
            <a:r>
              <a:rPr lang="en-GB" sz="2400" dirty="0">
                <a:solidFill>
                  <a:schemeClr val="tx1"/>
                </a:solidFill>
              </a:rPr>
              <a:t>control that may influence </a:t>
            </a:r>
            <a:r>
              <a:rPr lang="en-GB" sz="2400" dirty="0" smtClean="0">
                <a:solidFill>
                  <a:schemeClr val="tx1"/>
                </a:solidFill>
              </a:rPr>
              <a:t>its </a:t>
            </a:r>
            <a:r>
              <a:rPr lang="en-GB" sz="2400" dirty="0">
                <a:solidFill>
                  <a:schemeClr val="tx1"/>
                </a:solidFill>
              </a:rPr>
              <a:t>activities and performance.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19736836"/>
              </p:ext>
            </p:extLst>
          </p:nvPr>
        </p:nvGraphicFramePr>
        <p:xfrm>
          <a:off x="4788024" y="2060848"/>
          <a:ext cx="3888432" cy="3945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14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How the external environment can affect cost and demand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external environment comprises those external forces that can influence a business's activities. </a:t>
            </a:r>
          </a:p>
          <a:p>
            <a:pPr marL="0" indent="0">
              <a:buNone/>
            </a:pPr>
            <a:endParaRPr lang="en-GB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Factors influencing costs and demand </a:t>
            </a:r>
            <a:r>
              <a:rPr lang="en-GB" b="1" dirty="0" smtClean="0">
                <a:solidFill>
                  <a:srgbClr val="000000"/>
                </a:solidFill>
              </a:rPr>
              <a:t>include </a:t>
            </a:r>
            <a:r>
              <a:rPr lang="en-GB" b="1" dirty="0">
                <a:solidFill>
                  <a:srgbClr val="000000"/>
                </a:solidFill>
              </a:rPr>
              <a:t>the effect of:</a:t>
            </a: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chemeClr val="tx1"/>
                </a:solidFill>
              </a:rPr>
              <a:t>Market conditions and competition</a:t>
            </a: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chemeClr val="tx1"/>
                </a:solidFill>
              </a:rPr>
              <a:t>Incomes</a:t>
            </a: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chemeClr val="tx1"/>
                </a:solidFill>
              </a:rPr>
              <a:t>Interest rates</a:t>
            </a: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chemeClr val="tx1"/>
                </a:solidFill>
              </a:rPr>
              <a:t>Demographic factors</a:t>
            </a:r>
          </a:p>
          <a:p>
            <a:pPr>
              <a:buClr>
                <a:srgbClr val="C00000"/>
              </a:buClr>
            </a:pPr>
            <a:r>
              <a:rPr lang="en-GB" dirty="0">
                <a:solidFill>
                  <a:schemeClr val="tx1"/>
                </a:solidFill>
              </a:rPr>
              <a:t>Environmental issues and fair </a:t>
            </a:r>
            <a:r>
              <a:rPr lang="en-GB" dirty="0" smtClean="0">
                <a:solidFill>
                  <a:schemeClr val="tx1"/>
                </a:solidFill>
              </a:rPr>
              <a:t>trade.</a:t>
            </a:r>
            <a:endParaRPr lang="en-GB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54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Market conditions and competition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363272" cy="39933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b="1" dirty="0" smtClean="0">
                <a:solidFill>
                  <a:schemeClr val="tx1"/>
                </a:solidFill>
              </a:rPr>
              <a:t>Market </a:t>
            </a:r>
            <a:r>
              <a:rPr lang="en-GB" sz="1750" b="1" dirty="0">
                <a:solidFill>
                  <a:schemeClr val="tx1"/>
                </a:solidFill>
              </a:rPr>
              <a:t>conditions </a:t>
            </a:r>
            <a:r>
              <a:rPr lang="en-GB" sz="1750" dirty="0">
                <a:solidFill>
                  <a:schemeClr val="tx1"/>
                </a:solidFill>
              </a:rPr>
              <a:t>are the features of a </a:t>
            </a:r>
            <a:r>
              <a:rPr lang="en-GB" sz="1750" dirty="0" smtClean="0">
                <a:solidFill>
                  <a:schemeClr val="tx1"/>
                </a:solidFill>
              </a:rPr>
              <a:t>market, </a:t>
            </a:r>
            <a:r>
              <a:rPr lang="en-GB" sz="1750" dirty="0">
                <a:solidFill>
                  <a:schemeClr val="tx1"/>
                </a:solidFill>
              </a:rPr>
              <a:t>such as the level of sales, sales growth, price levels, the number and strength of </a:t>
            </a:r>
            <a:r>
              <a:rPr lang="en-GB" sz="1750" dirty="0" smtClean="0">
                <a:solidFill>
                  <a:schemeClr val="tx1"/>
                </a:solidFill>
              </a:rPr>
              <a:t>rivals, </a:t>
            </a:r>
            <a:r>
              <a:rPr lang="en-GB" sz="1750" dirty="0">
                <a:solidFill>
                  <a:schemeClr val="tx1"/>
                </a:solidFill>
              </a:rPr>
              <a:t>their market position and market </a:t>
            </a:r>
            <a:r>
              <a:rPr lang="en-GB" sz="1750" dirty="0" smtClean="0">
                <a:solidFill>
                  <a:schemeClr val="tx1"/>
                </a:solidFill>
              </a:rPr>
              <a:t>share, </a:t>
            </a:r>
            <a:r>
              <a:rPr lang="en-GB" sz="1750" dirty="0">
                <a:solidFill>
                  <a:schemeClr val="tx1"/>
                </a:solidFill>
              </a:rPr>
              <a:t>etc.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b="1" dirty="0">
                <a:solidFill>
                  <a:schemeClr val="tx1"/>
                </a:solidFill>
              </a:rPr>
              <a:t>Demand</a:t>
            </a:r>
            <a:r>
              <a:rPr lang="en-GB" sz="1750" dirty="0">
                <a:solidFill>
                  <a:schemeClr val="tx1"/>
                </a:solidFill>
              </a:rPr>
              <a:t> is the amount of a particular good or service that consumers or organisations want and are able to afford to purchase.  It is a good determinant of how desirable a market is for firms</a:t>
            </a:r>
            <a:r>
              <a:rPr lang="en-GB" sz="175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buClr>
                <a:srgbClr val="7030A0"/>
              </a:buClr>
            </a:pPr>
            <a:endParaRPr lang="en-GB" sz="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75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Task: </a:t>
            </a:r>
            <a:r>
              <a:rPr lang="en-GB" sz="1750" dirty="0">
                <a:solidFill>
                  <a:schemeClr val="tx1"/>
                </a:solidFill>
              </a:rPr>
              <a:t>What are the ideal market conditions for success? Consider the following features and describe </a:t>
            </a:r>
            <a:r>
              <a:rPr lang="en-GB" sz="1750" dirty="0" smtClean="0">
                <a:solidFill>
                  <a:schemeClr val="tx1"/>
                </a:solidFill>
              </a:rPr>
              <a:t>th</a:t>
            </a:r>
            <a:r>
              <a:rPr lang="en-GB" sz="1750" dirty="0">
                <a:solidFill>
                  <a:schemeClr val="tx1"/>
                </a:solidFill>
              </a:rPr>
              <a:t>e best situation for a firm to grow and make high profits</a:t>
            </a:r>
            <a:r>
              <a:rPr lang="en-GB" sz="1750" dirty="0"/>
              <a:t>.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Arial"/>
              <a:buChar char="•"/>
            </a:pPr>
            <a:r>
              <a:rPr lang="en-GB" sz="1750" dirty="0" smtClean="0">
                <a:solidFill>
                  <a:schemeClr val="tx1"/>
                </a:solidFill>
              </a:rPr>
              <a:t>Sales </a:t>
            </a:r>
            <a:r>
              <a:rPr lang="en-GB" sz="1750" dirty="0">
                <a:solidFill>
                  <a:schemeClr val="tx1"/>
                </a:solidFill>
              </a:rPr>
              <a:t>figures and level of demand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dirty="0">
                <a:solidFill>
                  <a:schemeClr val="tx1"/>
                </a:solidFill>
              </a:rPr>
              <a:t>Price levels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dirty="0">
                <a:solidFill>
                  <a:schemeClr val="tx1"/>
                </a:solidFill>
              </a:rPr>
              <a:t>Level of competition including the </a:t>
            </a:r>
            <a:r>
              <a:rPr lang="en-GB" sz="1750" dirty="0" smtClean="0">
                <a:solidFill>
                  <a:schemeClr val="tx1"/>
                </a:solidFill>
              </a:rPr>
              <a:t>number of competitors, size and </a:t>
            </a:r>
            <a:r>
              <a:rPr lang="en-GB" sz="1750" dirty="0">
                <a:solidFill>
                  <a:schemeClr val="tx1"/>
                </a:solidFill>
              </a:rPr>
              <a:t>market share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dirty="0">
                <a:solidFill>
                  <a:schemeClr val="tx1"/>
                </a:solidFill>
              </a:rPr>
              <a:t>Barriers to entry – How difficult is it for new entrants to the </a:t>
            </a:r>
            <a:r>
              <a:rPr lang="en-GB" sz="1750" dirty="0" smtClean="0">
                <a:solidFill>
                  <a:schemeClr val="tx1"/>
                </a:solidFill>
              </a:rPr>
              <a:t>market?</a:t>
            </a:r>
            <a:endParaRPr lang="en-GB" sz="175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dirty="0">
                <a:solidFill>
                  <a:schemeClr val="tx1"/>
                </a:solidFill>
              </a:rPr>
              <a:t>Consumer incomes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GB" sz="1750" dirty="0">
                <a:solidFill>
                  <a:schemeClr val="tx1"/>
                </a:solidFill>
              </a:rPr>
              <a:t>GDP and economic growth - Gross domestic product (GDP) is the total value of a country's total output of all goods and services over time.</a:t>
            </a:r>
          </a:p>
          <a:p>
            <a:pPr>
              <a:buClr>
                <a:srgbClr val="C00000"/>
              </a:buClr>
            </a:pPr>
            <a:endParaRPr lang="en-GB" sz="1800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47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1.3  Understanding that businesses operate within an external environment </vt:lpstr>
      <vt:lpstr>Learning outcomes</vt:lpstr>
      <vt:lpstr>The external environment: Starter</vt:lpstr>
      <vt:lpstr>How the external environment can affect cost and demand</vt:lpstr>
      <vt:lpstr>Market conditions and competition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 Understanding that businesses operate within an external environment </dc:title>
  <dc:creator>user</dc:creator>
  <cp:lastModifiedBy>user</cp:lastModifiedBy>
  <cp:revision>1</cp:revision>
  <dcterms:created xsi:type="dcterms:W3CDTF">2016-10-15T12:27:28Z</dcterms:created>
  <dcterms:modified xsi:type="dcterms:W3CDTF">2016-10-15T12:30:11Z</dcterms:modified>
</cp:coreProperties>
</file>