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9E91A-ADF6-40CA-9B17-9EB349D73652}" type="datetimeFigureOut">
              <a:rPr lang="en-US" smtClean="0"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D6E6-5115-4741-8F1E-D5DEA3B9A4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You are the marketing director for a business that produces a luxury ice-cream called ‘pure silk’. Your managing director has tasked you with designing a strategy for where and how you will sell this product. It comes in 3 different flavours: Strawberry, Belgian Chocolate and Salted Caramel.</a:t>
            </a:r>
            <a:endParaRPr lang="en-GB" sz="1200" dirty="0"/>
          </a:p>
        </p:txBody>
      </p:sp>
      <p:sp>
        <p:nvSpPr>
          <p:cNvPr id="5" name="Rectangle 4"/>
          <p:cNvSpPr/>
          <p:nvPr/>
        </p:nvSpPr>
        <p:spPr>
          <a:xfrm>
            <a:off x="285720" y="1071546"/>
            <a:ext cx="4286280" cy="2714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7158" y="1142984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Where in the country will you sell this product and why?</a:t>
            </a:r>
            <a:endParaRPr lang="en-GB" sz="1200" dirty="0"/>
          </a:p>
        </p:txBody>
      </p:sp>
      <p:sp>
        <p:nvSpPr>
          <p:cNvPr id="12" name="Rectangle 11"/>
          <p:cNvSpPr/>
          <p:nvPr/>
        </p:nvSpPr>
        <p:spPr>
          <a:xfrm>
            <a:off x="285720" y="3857628"/>
            <a:ext cx="4286280" cy="2714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57158" y="3929066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What distribution channel will you use and why?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4643438" y="1071546"/>
            <a:ext cx="4286280" cy="2714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714876" y="1142984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How will you get retailers/wholesalers to sell your product and why?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4643438" y="3857628"/>
            <a:ext cx="4286280" cy="27146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4714876" y="3929066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Why is it important that you get this element of the marketing mix correct?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2016-01-13T18:40:50Z</dcterms:created>
  <dcterms:modified xsi:type="dcterms:W3CDTF">2016-01-13T18:46:23Z</dcterms:modified>
</cp:coreProperties>
</file>