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0A640-EB99-4908-B454-A1C966F11130}" type="datetimeFigureOut">
              <a:rPr lang="en-US" smtClean="0"/>
              <a:t>11/1/2017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A19BB-7E28-4F2C-822D-11A047244B6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3.bp.blogspot.com/-bxqk0YysdPg/UjFZR1EUtdI/AAAAAAAAABo/KCp5x3GX1kE/s1600/Product+Life+Cycle.png"/>
          <p:cNvPicPr/>
          <p:nvPr/>
        </p:nvPicPr>
        <p:blipFill>
          <a:blip r:embed="rId2"/>
          <a:srcRect l="8065" t="15217" r="8064" b="6522"/>
          <a:stretch>
            <a:fillRect/>
          </a:stretch>
        </p:blipFill>
        <p:spPr bwMode="auto">
          <a:xfrm>
            <a:off x="2786050" y="2000240"/>
            <a:ext cx="350046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29256" y="1643050"/>
            <a:ext cx="11865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Extension Strategy</a:t>
            </a:r>
            <a:endParaRPr lang="en-GB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4071942"/>
            <a:ext cx="9856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Development</a:t>
            </a:r>
            <a:endParaRPr lang="en-GB" sz="1050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1750199" y="3107529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4282" y="2214554"/>
            <a:ext cx="2357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What’s happening here and what potential problems will a business face? Give 2 examples of products at this stage.</a:t>
            </a:r>
            <a:endParaRPr lang="en-GB" sz="105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2893207" y="4464851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85852" y="5000636"/>
            <a:ext cx="2357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What’s happening here and what potential problems will a business face? Give 2 examples of products at this stage.</a:t>
            </a:r>
            <a:endParaRPr lang="en-GB" sz="1050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3357554" y="1571612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57356" y="642918"/>
            <a:ext cx="2357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What’s happening here and what potential problems will a business face? Give 2 examples of products at this stage.</a:t>
            </a:r>
            <a:endParaRPr lang="en-GB" sz="1050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4036215" y="3321843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86248" y="4786322"/>
            <a:ext cx="2357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What’s happening here and what potential problems will a business face? Give 2 examples of products at this stage.</a:t>
            </a:r>
            <a:endParaRPr lang="en-GB" sz="1050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6072198" y="2714620"/>
            <a:ext cx="135732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72264" y="3286124"/>
            <a:ext cx="2357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What’s happening here and what potential problems will a business face? Give 2 examples of products at this stage.</a:t>
            </a:r>
            <a:endParaRPr lang="en-GB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5500694" y="142852"/>
            <a:ext cx="2357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Give 6 different extension strategies and explain the problems that businesses might face implementing them.</a:t>
            </a:r>
            <a:endParaRPr lang="en-GB" sz="1050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5572132" y="1071546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57356" y="6286520"/>
            <a:ext cx="43577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Extension: Why must a business continually assess where there products are on the life cycle? Use real examples to support your answers. (9 marks)</a:t>
            </a:r>
            <a:endParaRPr lang="en-GB" sz="1050" dirty="0"/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214282" y="1928802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V="1">
            <a:off x="2500298" y="285728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714348" y="571501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5965041" y="5679297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572396" y="4071942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Morgan Crump</cp:lastModifiedBy>
  <cp:revision>3</cp:revision>
  <dcterms:created xsi:type="dcterms:W3CDTF">2015-12-16T18:28:05Z</dcterms:created>
  <dcterms:modified xsi:type="dcterms:W3CDTF">2017-11-01T10:27:28Z</dcterms:modified>
</cp:coreProperties>
</file>