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4505-12FF-42C1-8D73-5B6F5C3712F6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8514E-6239-4D1C-AB99-D1B0BDD9B98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_4386.JPG"/>
          <p:cNvPicPr>
            <a:picLocks noChangeAspect="1" noChangeArrowheads="1"/>
          </p:cNvPicPr>
          <p:nvPr/>
        </p:nvPicPr>
        <p:blipFill>
          <a:blip r:embed="rId2" cstate="print"/>
          <a:srcRect l="4687" t="17708" r="9375" b="9375"/>
          <a:stretch>
            <a:fillRect/>
          </a:stretch>
        </p:blipFill>
        <p:spPr bwMode="auto">
          <a:xfrm>
            <a:off x="214282" y="214290"/>
            <a:ext cx="8756258" cy="55721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2015-09-20T09:38:48Z</dcterms:created>
  <dcterms:modified xsi:type="dcterms:W3CDTF">2015-09-20T09:40:40Z</dcterms:modified>
</cp:coreProperties>
</file>