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9219-695E-4193-8882-D41018087AF4}" type="datetimeFigureOut">
              <a:rPr lang="en-US" smtClean="0"/>
              <a:pPr/>
              <a:t>10/25/2018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76F2-998A-4DBF-90E4-67A6A15DC5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80728"/>
            <a:ext cx="8858312" cy="57344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GB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Research: The process of gathering secondary data, information that has already been gathered</a:t>
            </a:r>
            <a:r>
              <a:rPr lang="en-GB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GB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lnSpc>
                <a:spcPct val="220000"/>
              </a:lnSpc>
              <a:buClr>
                <a:srgbClr val="0070C0"/>
              </a:buClr>
              <a:buNone/>
            </a:pPr>
            <a:r>
              <a:rPr lang="en-GB" sz="33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will use ___________from within their business e.g. sales records or national data from ___________ statistics. They will also look at _________habits and trends and events in their market using _____ articles or reports. Increasingly businesses go online using  the _________to see what  their ____________ are doing.</a:t>
            </a:r>
          </a:p>
          <a:p>
            <a:pPr marL="0" indent="0">
              <a:buClr>
                <a:srgbClr val="0070C0"/>
              </a:buClr>
              <a:buNone/>
            </a:pPr>
            <a:endParaRPr lang="en-GB" sz="1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endParaRPr lang="en-GB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endParaRPr lang="en-GB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r>
              <a:rPr lang="en-GB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3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onsumer     government      news    information</a:t>
            </a:r>
          </a:p>
          <a:p>
            <a:pPr marL="914400" lvl="2" indent="0">
              <a:buClr>
                <a:srgbClr val="0070C0"/>
              </a:buClr>
              <a:buNone/>
            </a:pPr>
            <a:endParaRPr lang="en-GB" sz="31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r>
              <a:rPr lang="en-GB" sz="31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      competitors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sp>
        <p:nvSpPr>
          <p:cNvPr id="2050" name="AutoShape 2" descr="data:image/jpeg;base64,/9j/4AAQSkZJRgABAQAAAQABAAD/2wCEAAkGBhQSEBUUEhQVFRUWFxoYFhUYGBgWFRYYGBQWFxcXFRcXHCYeFxojGxgYHy8gJCcpLC4sFx4xNTAqNScrLCkBCQoKDgwOGg8PGjEkHiUsLi0yKiwpLCkqLCwtMjQ0LCksNCksKiosLCovKiwsLCwsKiksLC0sLCosLywsLCwpLP/AABEIAOoA1wMBIgACEQEDEQH/xAAcAAABBQEBAQAAAAAAAAAAAAAAAwQFBgcIAgH/xABXEAABBAADAwYFCxAHBwUAAAABAAIDEQQSIQUxQQYTIlFhcQcygZGxFDNScnOSk6Gys9EVFhcjJCU0QkNTVHSCwdLTYmSjtOHi8AhEg6LC4/EYVWOUpP/EABkBAQADAQEAAAAAAAAAAAAAAAABAwQFAv/EAC8RAAICAQMDAgQFBQEAAAAAAAABAhEDBBIhMUFRE/AiYXGhBTKBscEUM5HR8SP/2gAMAwEAAhEDEQA/ANxQhCAEIQgBC8veACSaA3lNfVbneK0Adbrv3o/eUA8QmnOP62+9P8SOcf1t96f4kA7QmnOP62+9/wAyOcf1t96f4kA7QmoMnW33p/iVX5XeEaDZwqeVped0bWkvPkzaeVAXJCw7Ff7Rw3MgfV77aCfIcybj/aLd+Zf76P8AgQG8oWEx/wC0cQdcO49hcwehqV/9SY/RD7//AAQG4oWQ7C8OMuLc5sOFZbRmIdLl0urHR11rzqZ+yLjP0SH4f/IgNFQs6+yJjf0SH4f/ACJuOXmP/MM+GZ/KQGmoWZ/X7jv0dnwzP5SeQ+E6Vvr+CeG8XRPZKR25bDj5AUBoCFH7E2/Di4hJA8PbuPAgjeHA6tI6jqpBACEIQAhCEAIQhACEIQDDFuzSBnBozHtJJDfNRPmSqbRs+6JTZ1yCuApvDq3pygBCEIAXmW8py1mo5burrS61q1W9lY3aDtozsmja3CDNzTgKNA9Ah34xI3jhZ3VrK7XnxLcvqaKOS7zZ35a3VXXevmQERjts4zC4SabFep6jaXDms9kBpJHS46aLlra+1ZMTM+aV2Z7zZPoA6gBoB2Lf/CfisY7Zc4niZGygbZJmJOYANI9iQT5gudEAIQhACE6wMTHE5yB3mvN2pPDRtLwHOytJou6h10gJfkTtPmMbE4mmuPNu7n6a9xynyLZ86xz6j4Uf72PeH+JXHC7RxUjQ6KYSA+LcFMcRpReDpqKtAXLOjOmwkRziAc50Z025xHOIBbZm0DhMdFMw0yZ7YZ28HZ+jFIR7JrqbfU/sC2EFYRtx1w7yPtkNEaEHn49QeBW6QCmt3nQanfu4oBRCEIAQhCAEIQgBCEICHwZ+3T+3HyQnyawsAnlriWnyloVDl8LMhxEsUWCMnNyvjvnSCcjyyyBEQ26vf5VKVkNpdTRkLMvsxSZS71EKBq+fO+6P5Hh+8JH7Njv0IfDn+Sp2s8erDyamhZb9mx36G34c/wAlKQeGOR5pmCBNE1z/AAG/8im1j1YeSS8NB+9cvd/1xrmJbhy65cSYzATRyYXmajzh/O5yelCay5G8HtOv01jWztmumdlbvq+PZ1d6imetyqxohWF/IfEBwaQASM2tjo2RmNiwLB9O5NncmJASCW6b9+nDqU7WefUj5IdCmPraf7Jvx/Qj62X+yb8f0JtZHqw8kOtA8HG0rikiP4hzN7naHzED3ygJeQ+IbdgAN3ngOiXb+OgvRTHJnkviMPO2RwAYei49jwzL8b4z5+o02s9epHyXjnUc6vf1Nd1j4/oXz6mu6x8f0KKZO5HnnUc6vX1OddW34/oTiDk9M8EtGat9cO9KY3IidrSfax7pF8/Gt8i8Udw9C592u0tGU7xLED8PGugo9w7h6FB6PSEIQAhCEAIQhACEIQENgZ808+pOV4buqqY3QdY7e1ZTs/ZIe/EHNIC7F4nxXvaLGIeBo0gbgFrcDAJ5a4lpPflCyfCymMYh4uhisVY63eqXAUTuoNN1p5V6jJRtvwZtT+QcS8jBlIF68DKa32bGaj1pB/IiNgtwsdeY9XYfoV/5PPjdho3hocXtBcSA43xbruo6V2Kv8pMSxmKbEwUHNzOHBp1rThYANdvao9eSUZOqdfcxSxpRUr6138kBHyOhdoGnst518lpVvI2NuosdvOOGh4XatOx+S0WIYZHmQODi0ZXlooAEbu86prsbYBmmmhna5rYg0OdHippW846niOnsbqGkONbszevT1LLO3SR08Wl0rgnOU771VfoUXlZsqKLB4gtLs/N0AXOc2ucjvU6Dc2v8FTvBjgxJinglwqIkFri0+Owb267iVpHhHwDYcHio2Xla0AWSTq6M6nis78FcZOKky+NzLsp4Al8Ysg6VRO/ya0pu5JsqcEscoxb7/Xqaa3kmHU63ntMrrq7rV11ab/WK0klwuyTWcnr45t538fIrJyPxbJZJcwssrK069Ek26uPDutP+V87I8OZA2nAgNoBuYk6t7dLPkVb1D2Oaqlf2MOyOxz3cK+/gpDeSUBPin35A+MpX6yIvY6e3O7r3qc2Ps1mJe1kmYNLS45SQbAveErtbYDsPPDHC1zmyvaxn3XMyTQF0jsgYW5WMBN5uobyAbJ5ZX8KVG7T6bTyheWUr+VVX6ldxHJqLc4uN/wDyuN8KOvUSPKneF5Ec4yxzjhf40pFkG7ALutT22OTcWGyujLyXkg5nF24XxSmC2g9mHdlbZa05N3SPSNX3qvPqvQ08s0lddl9a/nkrnpoPOseOTp9L69L7AzkqTq5vAaZ+Ot8e5fGbCYXZWgk7hqR57KQ5D8qJ8RDJ6ojcxzT0czchO+wBxAIGvbxpSmFxdSi9CS7yaG/SvGm1HrQcq5Tryi3LgeOai2xNvI8+w/5/8UjitgmMAkPAJ1p510/olVzFY+TESyufI9r2OdlGcsYxjTubR8b00VYtl7WkmwcZksvsgniQMwDj20r9xDxquGzN+U7Q2dzRuE0VfDR9a6Bj3DuHoXPXKt/3Y8f1iP56NdCx7h3D0Lwy9dD0hCFBIIQhACEIQAhCEBD4SfNPPu0c1uhvc0b+o9izjZ+FL45wBd4vFDy+qpK/d51o+Ew4biJ6/Gc1x3bywXu7lQ9hkCLEFxoDFYsk9Q9UyI0mmmeJxUo7WIQ4fExNLGCRguyG6EkgDUjU6JGDZzw7nHteLvpHVxJB853nyJR3KDCmJ8oL6jfllaGO5yLfTns35O0X6U8j2pCZmxsdbpGc5G6iWStFWWP3HKN7TRWKGgxRkpc8dOWc6P4bhhJS546W3RL7F2tzDCzm3vBdYykE2WgEdI2fFJ0Smy9qtgEgZBiCZJXzOLshJfI6yBRGg0AHUAo+d7by5XOdQsNF1d1xHUdOxJuiA3wygcbaK+UtjnHydRRdEB4SsRzmCxLzTcwByk9LR8Y001qte8Kh+B1t4uWvzDvnIlffCGxp2ZK5o3NoaUR9saCDeo1FeRUbwLfhsvuDvnYl6T7nmuKNGbs6aOTnY2uBOanCjVgg11HeLSM+AxEpHOCV5G4vJNefcn821MOMQIHuqR1ltg5XEb2Nfuz9hpNG8ocMIXSZn1E/JK0sdzkJus0kY1DdPGF/EVgl+H4ZN3fLurdHNl+GYZXd8u6t0Sexp+akbIA52lVdaFoGl6dRtSku1mOxEeIMGILo43sYOhkqQsLnb/G6AF3utMZHtDbOoNZQ3Um91en/AMWkeavUQyntyivlLa5RXB0oxaXA/wBsbTM+Uc25mWz0qs2K0AsUmrOac1rZYXyGMkjKRls/jFpcLdWg38aRhSwkjKWneQ4Ueq9546eZSEewjIAdKO6//CPJBR5fHT5e7PE8W58kdgsRlydHEMIGV/Qjcx+Z15rJJYQbF9u46FPJB+Nx7L4615LPxprHBCX5WYjD5iQGgSW7MXZQAOu9KUoI+Gg3g9/k7VGKMIR2Y1S8IsnjlF7p3fl3/JDYnZQe7M6Ik8SOJ7aOpT2BpFNy5QNw3UNwoJzHhhvdkvvc4V35R6OC9OhAADXAfHw6iraZ43J9zIeVJrHvb1YiMf2sa6Nj3DuHoXNnKt/3zeP6zH87Guk4vFHcPQvBYekIQgBCEIAQhCAEIQgI2P1+T9n5IWdbGwwljmjddPxeKaa0NHFSbjwK0Znr0n7PyQs82A8tbK4aluMxRo7tMVIiIfQbbT5IsbC6Jr5Gxl2d4DgOcI3c46rc3TcTSidm5zj2ve5zqYWNzVkY0N8WNgADN28b1b8bi3Sj1ptdXODr423/AFSj4cF9sBLQ0jtzb9OAWq8e1+Tnx/qPU5/L9TxjsW9j8zRdkNPvSR+/zJPFbbly+Lw607xEUmcZcpaHB7o3GmyZQQA7TpN6Q07N6+YgSvY5rYYYyap7HZXxkO/FJbodO3QrnNST4Ok1fchOXAI2ZiQd4zX388LVJ8C5+7JfcHfOxK8cuGk7MxLnGy5uY6aWZWE11DVUfwLj7sl9wd87EroqkkJO22am7ky0P9UMc8SuBIdYOQuFEsBacp7VT9sbLMURhbJKWF+d4zAmR13cz6zSD+iStA+qL8mQRg5RV58pI4aEHVRGJwZddxgfth3oGq1Y3jr4jm5f6jd8HT6ikzyYmZRbqsCuIiedwSEO25cvi/H/AIJ7LG5rQWHK4bnbqtpbd8NDv4b14w5ka1rTBh3loALnGzIRQLnEN38TuWGalutHR6pciWzcS57s7hV5wPJzf7/QpxmLaxsWYydMkWPFZRJtx/FChsJDJfTOgLixoOYNDzeUUPFFaN7+tOWSv6LC0PA1Bc4MHXrpR3n4ln1GnWXFtkr5T+5bjybJX8hzDyVaJAeedzYIcGUM13mH23eRYHDdxSWKxtNflskPI136PIN+ZenbUkH5Ov8AiA9fANSQZxoakk95NldKOWUskZ5HdV/j3+pkyY0sco411sfbO2gDHq8MI3gmj39qZYbGl0p06OpHn07ks0ObYEbfhBW4jq7V8iYb8UNPfm9C84tPhwzy5Izb3dE+3NlHq6jIscJwpR78f7Mi5TabVe0cMTGP7Ri6bi8Udw9C5f5Tv+/D/wBaj+cYuoIvFHcPQvBtPaEIQAhCEAIQhACEIQEe315/7PyQs52RimxwYl7/ABWYrFuPcMTItGb68/8AZ+SFnvJyJrxIx7Q5rsbiQ5pFgg4qTQg7wobpNgh3cvMMT62//k+lPtjcrIZ5BGxrmuNkWAQa1I0Ohr0K5xclsHX4Nh/g2dftUhtPYWHhjL4oIWPBADmsaHCzRogA7lkhqNzSLGo10IbEYpxkMccJlc1oe7psY1rSSG26QgEmju6l4ME916jN9XP4e+zTN8S+bFk+7p7yaRQG37m/bJekP6Q4bu8K4Ry9Ibt49t6VsK64M15a4xsuyJntsAxjQ7wedYCD2gghUbwK/hsvuDvnYlZ9sSXsOf2rv7yFVvAwfuyX3B3zsSEGhbU5ZYeKV0bmucWGiRlq+IFlNmcvMMD628Dr6P0q8YHk9hXta5+Hhc5zbc5zGkkk6kkjUp2OSmD/AEXD/Bs/hWF6nlltR8FfxWODI2uALy4taxrdC5zzTAL0HlSToZ95wf8Ab4er6vG3prtWSn4cDQeq4AK4ATCgFcMK+owBzYrSm+tir0bu3dw46BbitIreDxJzuifGYnhoeBmY8FjiQHNcwkHVpFdib4rarTLzLYnyu0sNodR36UNRZ0GqW2tN98zX6Kz5+VLcg8Sx+JxzbAkZIwGvGEboGFhPCsxk3irDUIGWMxxgAdLhZGNJrNbHC7IIthIBsHQ1dJ1jtqRxQGZ1lgAdpvN1XpCmNvGSPA4j1Y+FzGxPJc0PBNNcQSCaBzbhuzZa1pVHD7TLcDFI4AkxREjhbmtuvKVDU5KsauXZeX2RNwi7n+Vdfp3Jp+IaI2PdGWl4aQzolwzbtQavsSmDxINdEtzDM2wBbbqxXb1qpTYeeXGsOIqMvjpjCNWxtAyZm0Os+Yg6ghTeCwbo5czn5i4Vurq7dw6uqq0WJvUYsyhk7/Tp9VZ6lHf8eL8vftz34dPwZRymf9+3/rTPlsXU0HijuHoXKXKN/wB/X/rTPlsXVsHit7h6FuPJ7QhCAEIQgBCEIAQhCAj2+vP/AGfQFnGwpC1srm724zFEd4xUi0gevP8AJ6Asz2NMGsnJ3DFYsnuGJkJUOq5BPs5SygDSAb9C54I146pLE7blmGRwjAsElhcbrUCyVDQ7SfIAY4c4O+pKLesOtlZhxAJ3hKYPagc7K5mU5S4dIO3ODSDoKNkdazQWG/h/ktljmuojjtmSc7z0OIELyA1wIY4ENJc008EAgk0RrqV4DMb/AO4N95Bfk6Cn8LC2TQk3dAAWSncmx2tFlxob9xrvo6LZtZVTKHypwAh2RPGDmDYx0t9kysJJPWSSqb4GvwyX3B3zkSv/AC/I+p2KAN0wa/8AFjWfeB51YyX3B3zkSgGy4fbksYyjmqaNC8ubx3aGrSv10zcBCfauc4jtq1BzbU+2FjGZnCtM2UmwD0egbABFkkb0nJtV0frsOTcT9sDjRNWBlAdW+rWNrBb4/ct9PJQvtHZ5ljAz825rmvbJerXsdma7XtTNsWNAAGPaANAObgAA7Bk0HcpuJwJomh1qQj2K0gGzru0AvuF6rYlZUkyt7P2e8Sulmn5+QtDLpoDWNJIAawAb3E2ojFclXtxxxeHxMmGlcAHFuUtNACiHCiCAOibGlq34qNrDQdfAg6EJfB7ObIAS42b0AvTt1XpRb4PMnt6lI5QbBxONYGYnHufGCCY2NiYCbJtwY0ZqNnW6JU2/ZLThxCCGhrWhpJ3ZKy6nfVBWOXYbGiy4110K9KinSAEjqv4uKmpQakebU+Cvs2PIJ+efiBI+qskXo0Buo3UAKU1h43E258ZoUA2viA3p7HhmuFizW8jUfJ/1abOmAdQoit4N+Q6BeMv/AKz9SfL6e+xZBuENkehi3KA/f1/60z5bV1fh/Eb3D0Lk7bp+/jv1pvy2rrHDeI32o9CgCiEIQAhCEAIQhACEIQDD8s7yegLJMNLTMQP6zi/7xKtc/Ku7h6AsdwlF04Jyj1XibNXX3RJwG9RJWmiU6aY1BkYwXJK3M4FpDp2hzCLLj0D0iCNNO9PoS5soLs4tri3NzvSZnZkf9sG+jrXWF5dhx0vtsVFwcehLqWhrW9woAVu6KcTPzamSMkDQNjLCbIGprqF7+A8mSOCSkma554yT+YrgcZJ6oe1jhboqjvdnzCxfC2gt7yFO4nHyhuviMzBxMZYC0RVQui5zn3QOo391WD+lvAHEluau4AhLS4t5GssbqGgySX3C9AuxHLBJJoiGXGopNETtrEOdsrE5zbubs/8A2I6+KlUfBS+sVJ7ifnI1b+UR+9+Kv80PnolTPBk6sTJ7kflxrLJ3JsyydttF8lzGZzg54YKzlvO2y2CqyCtTvSTXSOhzF0jmgHO8uncGOLxkF5Q0giwbHHyp6+AW1wlYCLcA5jyQXMykdEU7TTX4l6h0j5sSw5fc3k6mzTnAlYJYJXx76mxaiNK+wbSxbg0Fh1zi+6zYVmZjJunRzCQvLMsZdbcp5sZtzd4BrxcptVWV1bjdHQ1v7wUuzFOAoTRgHeCx+/yXYXWxZIxjTK8WSCjUhTEbQe7FODiCGxsBI3GQNaHkHjqDrx38UvsTFyc5K2y4ZmEMGjiwNdnawjjmLHV/RKjmvJcbIPa0EA9uuqVj0FiSNps6Oa4nsojfx+LrVuPPCM22uGq/b/Rz9ep5P7P344r9Sa2ltSXmHuLOa6JaASXW7TJlsC6Nk9QaBxUTh5nOirVzjG7QAkk82dwGtk9S+OxLn1mmj1Au2PsbtON1r5vImzry6Eg9Y3hNRmhOKUEZ9LjzRk3lr3+gxZylcXOMj5InNzBrA4tbHoWghtA3rfeLvgHmx9pSyAPlBtwrPlLQ/KXURYFmiL/1XrH4OOZwdK6GRzQAHOZPmIG7OQ/U+fvTjEYlznDM9r69hmocKGYmgBwbpqsJuMt2wfv0f1pny2rrLC+I32o9AXJW0j9+D+ss+W1da4X1tvtR6AhIqhCEAIQhACEIQAhCEAx/LO7h6FikUtSYgf1rE/3iRbX+Wd3BYVDjObxUx9jjJz/+h6iT2ps8zltTZLeo5PzUnvHfQvErHMFuY5ve0j0hWCfa7BhYpmvJLnOa/qaRuHYa17b7FBbX5QB8ZZdkkfEViWr+NRa6138mCOui5qFda+55hY595GudW/K0urvoJRuCk/Mye8d9CkOQ0/OnmcxbeZ9gXuDevRW3EbKDWOc2ZzsrXOIyV4oJo66HTdvXY9GKrdKm+ehc8023tjaXzMw5SzA4DEty5S2Gnb7J9URakHdQ0odSpHg9fWJf7kflsVx5U4kvixpIIJhGh0PruHVH5GPqd3uZ+UxZ5x2ycfBohLdFS8mmRxPcLax7h1hpI+IL0cLINTG8D2jvoUpyX2mySJzC4h0cRcxoGri3U0OPXQ7epIHlQ0fjebX0LnT1mzt57+Dn5NfGHVefsRrJS4gAEk7gNSe4BLeoZfzUnvHfQmOyNq5Js/Y7yWtQ+oo4zOB4DJv7tdf3cdF14Y4uCnJ1fy8f9NUs0t22Eb4T6+f+GeyPyZg+MtLgMubM0t1FkDTN1a9aImOeCWxucN1tDnAHTXQfF2p3y3lLH82SSGO8YigbY0mvP8SV5O7SJiY268YDUa0bNC7J1Gm88FZDSuU3FPtfv/JVk1WzGptd6oYeo5fzUnvHfQkGy2aGpOgA1J7AFYcTtKQPdTSGsIa7MWB2YMFjxqodfk3769sTagbjQ87szz3WHfSqdRjWHH6t8c/b37Rfp8jzZPSrnj7+/wCOo4+p835mX4N/0JKdj2eOxzb3Zmlt91hT+2+UuJJYzCOjBcHFz3figFoFA954FMeU22TJg4cxt1sJNbzzRs+UrlY9fCclFdzrZdBPHByfYyHGm9rX/WWfLaut8J62z2o9AXIspvaQP9YZ8tq65wnrbPaj0BbzALIQhACEIQAhCEAIQhAMT687uasGiI9VYrNu9VTDyc+8lbyfXndwWUYnwc44TzOYyBzXzyyNcZywkPkc8W3mjRogb15ktyaPMo7k0wwGNZDeR3Rd4zXRucx1braW0a6969bQxjZpedNZjp0WFoAA7RqfKSnEPJTarQAGQUNw9U6DUnS4e0rzPyP2m826KAn9ZPDuhWLHolCvidJ3XtGHHoYwrl0ndDzY80TQX5nxzA01zW5wWkC2kURe9PJ9tvIc0zOe0ijmjLd+nBvV2qIi5H7Tbuig33+FHf8AApebk5tV4p8cDuOuJ4+SBdiGocUk0n9UesmkU22pNX4ftEByrkb6gxQb+bHX+fi61m3JH8I/ZPxOaVpXK3k7i4Nn4p+IjiYwxgWyYyGzPFQy823SgdbWV7I2lzEhflz20trNl3kG7o9SolJyk2+5rhBQiorsqNWwEjBleHOa9uthrrBveC0KUx21mzRCNwZQdmtsRa5zuJNCrPGqvis2w3hEfH4kRb11Lv8A+RLyeE6RwoxEi79cA9Ea5j0Ke6pOn29owvQRe7l89i/7NERcGzBxjIo5d400OnUp9+2nDxMQ8i9AYasd+RY3H4RC02IT8L/kTuPwrygACM0Nw50Gtb4xLsY8zgtvDXzVl2XTLI7TafydGg47GtdIXk252804dQGh7BwTSFzMxeCWu68riR2tIBo9u8dhoqgP8It/7v8A2v8A217h8JbmeLBR3eu/TGrIaqUZua7qv0Kp6JSxLG5Ph3fF3z8vmaGcYwxuYXaENoBjwBoM1AN3uO88d/FRT8ZQqtBw40P3qqTeFGR4p0RI90H7o00+v7W+Y/tf8ir1WZ6iGyXTnp8y3QaZaPL6sW27T5+TLrEY3udzjpQ1wADQ1zS0WCcrmizdBO9s4uEwtjjJPkcAGhpaBbhqdfiVIHhRlAAEZoCgOcaaHZcSa4jl6X+NDqTd85/21w8f4bDHkjNN8duK/Y7uo/EJ5000lf1/lkOPw9vu7PltXXeE9bZ7UegLkDD4jnMYx9Zc0zDV3XTbxoWuv8H62z2o9AXVOaLIQhACEIQAhCEAIQhARwkueQa6BvAgag7juPkS6TPrru4JRACEIQAglC8PCApnhilrY8+/XINAT+Uada3DTeezrXNS6R8K7fvRiSTr0dL3fbm8O5c3IAQhCAEIQWE6DeUAm7EAdq+slB+hPsHsx4iJbEHuzgajNTcpO7hZ49i+43Yr84IaGW1pI3AOLQTpw667UAzQhCAEIQgHGznVNEeqRh01PjjcBvXY2BdcTD/Qb2HxRwXHmyReIh91j+cauxMJ62z2o9AQCyEIQAhCEAIQhACEIQDHEdGUHg4V5QlEtPAHij/iD1hR887ovGBcOtoJPmAJQDpCjPq+z2Mnwcn8K+HlDH7GT4OT+FASiFFfXHH7GX4OT+FfPrkj9jL8FJ/CgE+W+x/VWz8RC3xnxnL7YC2/GAuUHsIJBBBBog7wRoQe1dZ/XJH7CX4KT+FZry75AYfGSGfD87DK7xhzMjo3nrIDbB7R5jvQGKIVuk8F+MB0DD25Z2/E6IJM+DTGexb/AGn8tAVVemPogjeFZ/sbYz2DfNL/AC19Hg0xvsB5pP5aAb4HacJHSJYeOhI8hH70jtPbDMpbFZJ3vIrTjV632p99jPG+wHmk/lo+xpjfYDzSfy0BVUK1fY0xvsB5pP5aPsaY32A80n8tAVVCtX2NMb7AeaT+WpHZPgexkzwHFsY4ktk/6mtHxoCF5AbEditowRtFhrw9x6msIOveaHlXWbG0AOpVTkH4PYNmxnJ05HePId5+gb/P2km2IAQhCAEIQgBCEIAQhCATlfwG8rw2NeyNV9pAeKRS90ikB4pFL3S+UgPJURisQXHTQenvUrObaUx5hAR/NI5pSHMI9ToCP5pHNKQ5hAw6AYCDsXwwqUESHQ2gIvmkc0pDmEep0BH80vojrcn/AKnR6nQCmzsWbyu8hUkoqOGiO9SoQAhCEAIQhACEIQAhCEB8pFL6hAfKRS+oQHykUvqEB4LNF45pLIQCPNI5pLIQCPNI5lLIQCPMo5lLIQCPNI5pLIQCPNI5pLIQCPNJZCEAIQhACEIQH//Z"/>
          <p:cNvSpPr>
            <a:spLocks noChangeAspect="1" noChangeArrowheads="1"/>
          </p:cNvSpPr>
          <p:nvPr/>
        </p:nvSpPr>
        <p:spPr bwMode="auto">
          <a:xfrm>
            <a:off x="84113" y="-10795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974184" y="0"/>
            <a:ext cx="5114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Secondary research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3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2015-09-20T11:48:02Z</dcterms:created>
  <dcterms:modified xsi:type="dcterms:W3CDTF">2018-10-24T23:41:47Z</dcterms:modified>
</cp:coreProperties>
</file>