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8CB32F-EBFD-48D9-A4B3-59C8F7A7C9A1}" type="datetimeFigureOut">
              <a:rPr lang="en-US" smtClean="0"/>
              <a:t>1/13/2016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8CB32F-EBFD-48D9-A4B3-59C8F7A7C9A1}" type="datetimeFigureOut">
              <a:rPr lang="en-US" smtClean="0"/>
              <a:t>1/13/2016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8CB32F-EBFD-48D9-A4B3-59C8F7A7C9A1}" type="datetimeFigureOut">
              <a:rPr lang="en-US" smtClean="0"/>
              <a:t>1/13/2016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8CB32F-EBFD-48D9-A4B3-59C8F7A7C9A1}" type="datetimeFigureOut">
              <a:rPr lang="en-US" smtClean="0"/>
              <a:t>1/13/2016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8CB32F-EBFD-48D9-A4B3-59C8F7A7C9A1}" type="datetimeFigureOut">
              <a:rPr lang="en-US" smtClean="0"/>
              <a:t>1/13/2016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8CB32F-EBFD-48D9-A4B3-59C8F7A7C9A1}" type="datetimeFigureOut">
              <a:rPr lang="en-US" smtClean="0"/>
              <a:t>1/13/2016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8CB32F-EBFD-48D9-A4B3-59C8F7A7C9A1}" type="datetimeFigureOut">
              <a:rPr lang="en-US" smtClean="0"/>
              <a:t>1/13/2016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8CB32F-EBFD-48D9-A4B3-59C8F7A7C9A1}" type="datetimeFigureOut">
              <a:rPr lang="en-US" smtClean="0"/>
              <a:t>1/13/2016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CB32F-EBFD-48D9-A4B3-59C8F7A7C9A1}" type="datetimeFigureOut">
              <a:rPr lang="en-US" smtClean="0"/>
              <a:t>1/13/2016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CB32F-EBFD-48D9-A4B3-59C8F7A7C9A1}" type="datetimeFigureOut">
              <a:rPr lang="en-US" smtClean="0"/>
              <a:t>1/13/2016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CB32F-EBFD-48D9-A4B3-59C8F7A7C9A1}" type="datetimeFigureOut">
              <a:rPr lang="en-US" smtClean="0"/>
              <a:t>1/13/2016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B1EC8-E2A1-475B-990B-DB78641C364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CB32F-EBFD-48D9-A4B3-59C8F7A7C9A1}" type="datetimeFigureOut">
              <a:rPr lang="en-US" smtClean="0"/>
              <a:t>1/13/2016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B1EC8-E2A1-475B-990B-DB78641C364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f.tqn.com/y/retail/1/S/h/-/-/-/straight.gif"/>
          <p:cNvPicPr>
            <a:picLocks noChangeAspect="1" noChangeArrowheads="1"/>
          </p:cNvPicPr>
          <p:nvPr/>
        </p:nvPicPr>
        <p:blipFill>
          <a:blip r:embed="rId2"/>
          <a:srcRect/>
          <a:stretch>
            <a:fillRect/>
          </a:stretch>
        </p:blipFill>
        <p:spPr bwMode="auto">
          <a:xfrm>
            <a:off x="1785918" y="1785926"/>
            <a:ext cx="5143536" cy="4714908"/>
          </a:xfrm>
          <a:prstGeom prst="rect">
            <a:avLst/>
          </a:prstGeom>
          <a:noFill/>
        </p:spPr>
      </p:pic>
      <p:sp>
        <p:nvSpPr>
          <p:cNvPr id="5" name="TextBox 4"/>
          <p:cNvSpPr txBox="1"/>
          <p:nvPr/>
        </p:nvSpPr>
        <p:spPr>
          <a:xfrm>
            <a:off x="2000232" y="1142984"/>
            <a:ext cx="4643470" cy="738664"/>
          </a:xfrm>
          <a:prstGeom prst="rect">
            <a:avLst/>
          </a:prstGeom>
          <a:noFill/>
        </p:spPr>
        <p:txBody>
          <a:bodyPr wrap="square" rtlCol="0">
            <a:spAutoFit/>
          </a:bodyPr>
          <a:lstStyle/>
          <a:p>
            <a:r>
              <a:rPr lang="en-GB" sz="1400" dirty="0" smtClean="0"/>
              <a:t>This is your shop floor. Where would you locate your tills and why? Annotate the rest of the diagram with branded and own brand products, explaining why you have done so.</a:t>
            </a:r>
            <a:endParaRPr lang="en-GB"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35</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2016-01-13T18:30:53Z</dcterms:created>
  <dcterms:modified xsi:type="dcterms:W3CDTF">2016-01-13T18:32:55Z</dcterms:modified>
</cp:coreProperties>
</file>