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6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1/18/2020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1/18/2020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1/18/2020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1/18/2020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1/18/2020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5FA-B2B4-4725-AFFB-CE9AE6CD596F}" type="datetimeFigureOut">
              <a:rPr lang="en-US" smtClean="0"/>
              <a:t>1/18/2020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885FA-B2B4-4725-AFFB-CE9AE6CD596F}" type="datetimeFigureOut">
              <a:rPr lang="en-US" smtClean="0"/>
              <a:t>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B94C-C573-4ADB-8671-A68ACB5F89F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6425" t="31225" r="26873" b="9586"/>
          <a:stretch/>
        </p:blipFill>
        <p:spPr bwMode="auto">
          <a:xfrm>
            <a:off x="2643174" y="571480"/>
            <a:ext cx="5643602" cy="27146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57158" y="785794"/>
            <a:ext cx="1928826" cy="10001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71472" y="3571876"/>
            <a:ext cx="2428892" cy="27146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500430" y="3571876"/>
            <a:ext cx="2428892" cy="26432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6429388" y="3571876"/>
            <a:ext cx="2428892" cy="25717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357422" y="1071546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2464579" y="1678769"/>
            <a:ext cx="2143140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4393405" y="2750339"/>
            <a:ext cx="128588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6786578" y="307181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71604" y="214290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Please fill in the boxes with the correct terms.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Morgan Crump</cp:lastModifiedBy>
  <cp:revision>1</cp:revision>
  <dcterms:created xsi:type="dcterms:W3CDTF">2015-10-29T15:06:23Z</dcterms:created>
  <dcterms:modified xsi:type="dcterms:W3CDTF">2020-01-18T15:42:08Z</dcterms:modified>
</cp:coreProperties>
</file>