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3F2E-4798-4895-B953-6B6DFD8B9F43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749D-57AA-43B0-B82E-508960755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92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3F2E-4798-4895-B953-6B6DFD8B9F43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749D-57AA-43B0-B82E-508960755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70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3F2E-4798-4895-B953-6B6DFD8B9F43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749D-57AA-43B0-B82E-508960755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57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3F2E-4798-4895-B953-6B6DFD8B9F43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749D-57AA-43B0-B82E-508960755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24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3F2E-4798-4895-B953-6B6DFD8B9F43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749D-57AA-43B0-B82E-508960755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96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3F2E-4798-4895-B953-6B6DFD8B9F43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749D-57AA-43B0-B82E-508960755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72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3F2E-4798-4895-B953-6B6DFD8B9F43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749D-57AA-43B0-B82E-508960755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97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3F2E-4798-4895-B953-6B6DFD8B9F43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749D-57AA-43B0-B82E-508960755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32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3F2E-4798-4895-B953-6B6DFD8B9F43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749D-57AA-43B0-B82E-508960755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25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3F2E-4798-4895-B953-6B6DFD8B9F43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749D-57AA-43B0-B82E-508960755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04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3F2E-4798-4895-B953-6B6DFD8B9F43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749D-57AA-43B0-B82E-508960755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26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E3F2E-4798-4895-B953-6B6DFD8B9F43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8749D-57AA-43B0-B82E-508960755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70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telegraph.co.uk/multimedia/archive/02357/cadbury-mouth_2357673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100013"/>
            <a:ext cx="3235325" cy="1741488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cx.images-amazon.com/images/I/41VH1bgwvx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2386013"/>
            <a:ext cx="3235325" cy="1741488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.ytimg.com/vi/yf4f8eMTP60/maxresdefaul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242" y="95343"/>
            <a:ext cx="3235765" cy="1745505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mazzysnape.files.wordpress.com/2015/01/werthers.jpg?w=740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65"/>
          <a:stretch/>
        </p:blipFill>
        <p:spPr bwMode="auto">
          <a:xfrm>
            <a:off x="4466241" y="2385875"/>
            <a:ext cx="3235765" cy="1741725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.kinja-img.com/gawker-media/image/upload/s--a-Hm7921--/193dcmyzc56vvjp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0849" y="95619"/>
            <a:ext cx="3235325" cy="1745267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cloudzilla.net/marathon/wp-content/uploads/2009/02/lucoz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0848" y="2386014"/>
            <a:ext cx="3235325" cy="1731850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sweetretailing.co.uk/images/sized/img/new_sweets_chocolates/200_Nestle_sharing_bags-200x200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4672013"/>
            <a:ext cx="3235325" cy="1741488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ecx.images-amazon.com/images/I/61LhQ-L5zxL._SX300_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241" y="4672012"/>
            <a:ext cx="3235765" cy="1741488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mediacom.co.uk/media/3150306/snickers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271" y="4672013"/>
            <a:ext cx="3247902" cy="1741488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2074" y="1867535"/>
            <a:ext cx="3235325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Who might buy this?</a:t>
            </a:r>
            <a:endParaRPr lang="en-GB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4466681" y="1868274"/>
            <a:ext cx="3235325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Who might buy this?</a:t>
            </a:r>
            <a:endParaRPr lang="en-GB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8828269" y="1862718"/>
            <a:ext cx="3235325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Who might buy this?</a:t>
            </a:r>
            <a:endParaRPr lang="en-GB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8828270" y="4127501"/>
            <a:ext cx="3235325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Who might buy this?</a:t>
            </a:r>
            <a:endParaRPr lang="en-GB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466681" y="4153584"/>
            <a:ext cx="3235325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Who might buy this?</a:t>
            </a:r>
            <a:endParaRPr lang="en-GB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79372" y="4141152"/>
            <a:ext cx="3235325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Who might buy this?</a:t>
            </a:r>
            <a:endParaRPr lang="en-GB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92073" y="6413500"/>
            <a:ext cx="3235325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Who might buy this?</a:t>
            </a:r>
            <a:endParaRPr lang="en-GB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4466681" y="6426518"/>
            <a:ext cx="3235325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Who might buy this?</a:t>
            </a:r>
            <a:endParaRPr lang="en-GB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8828271" y="6426518"/>
            <a:ext cx="3235325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Who might buy this?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543028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Compton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 Crump</dc:creator>
  <cp:lastModifiedBy>Morgan Crump</cp:lastModifiedBy>
  <cp:revision>4</cp:revision>
  <dcterms:created xsi:type="dcterms:W3CDTF">2015-09-30T07:05:07Z</dcterms:created>
  <dcterms:modified xsi:type="dcterms:W3CDTF">2015-09-30T07:14:14Z</dcterms:modified>
</cp:coreProperties>
</file>