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9" r:id="rId2"/>
    <p:sldId id="462" r:id="rId3"/>
    <p:sldId id="329" r:id="rId4"/>
    <p:sldId id="375" r:id="rId5"/>
    <p:sldId id="459" r:id="rId6"/>
    <p:sldId id="425" r:id="rId7"/>
    <p:sldId id="451" r:id="rId8"/>
    <p:sldId id="461" r:id="rId9"/>
    <p:sldId id="449" r:id="rId10"/>
    <p:sldId id="453" r:id="rId11"/>
    <p:sldId id="327" r:id="rId12"/>
  </p:sldIdLst>
  <p:sldSz cx="9144000" cy="6858000" type="screen4x3"/>
  <p:notesSz cx="6797675" cy="992822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25/04/2019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25/04/2019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2339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732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1693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6375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4364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5587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784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1.5 Understanding external influences on business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1.5.2 Technology and business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st.com/blogs/graphicdetail/2016/10/daily-chart-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and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Costs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020004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 fixed cost is advertising, e.g. TV and newspapers.</a:t>
            </a:r>
          </a:p>
          <a:p>
            <a:pPr lvl="0"/>
            <a:r>
              <a:rPr lang="en-GB" sz="2400" dirty="0"/>
              <a:t>Technology allows much more specific targeting of customers through data gathering, e.g. social media likes.</a:t>
            </a:r>
          </a:p>
          <a:p>
            <a:pPr lvl="0"/>
            <a:r>
              <a:rPr lang="en-GB" sz="2400" dirty="0"/>
              <a:t>Technology allows more specific targeting of adverts to those likely to purchase products, e.g. look at the adverts around a website compared to that of your mums.</a:t>
            </a:r>
          </a:p>
          <a:p>
            <a:pPr lvl="0"/>
            <a:r>
              <a:rPr lang="en-GB" sz="2400" dirty="0"/>
              <a:t>All this means costs can be reduced.</a:t>
            </a:r>
          </a:p>
          <a:p>
            <a:pPr lvl="0"/>
            <a:r>
              <a:rPr lang="en-GB" sz="2400" dirty="0"/>
              <a:t>Variable costs include raw material for products.</a:t>
            </a:r>
          </a:p>
          <a:p>
            <a:r>
              <a:rPr lang="en-GB" sz="2400" dirty="0"/>
              <a:t>Online market places make it much easier for </a:t>
            </a:r>
            <a:br>
              <a:rPr lang="en-GB" sz="2400" dirty="0"/>
            </a:br>
            <a:r>
              <a:rPr lang="en-GB" sz="2400" dirty="0"/>
              <a:t>businesses to get the best prices for raw </a:t>
            </a:r>
            <a:br>
              <a:rPr lang="en-GB" sz="2400" dirty="0"/>
            </a:br>
            <a:r>
              <a:rPr lang="en-GB" sz="2400" dirty="0"/>
              <a:t>materials, thus reducing costs.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2387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19592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e-commerce?</a:t>
            </a:r>
          </a:p>
          <a:p>
            <a:pPr lvl="0"/>
            <a:r>
              <a:rPr lang="en-GB" dirty="0"/>
              <a:t>What is m-commerce?</a:t>
            </a:r>
          </a:p>
          <a:p>
            <a:pPr lvl="0"/>
            <a:r>
              <a:rPr lang="en-GB" dirty="0"/>
              <a:t>Give one reason why Domino’s might use social media to advertise products.</a:t>
            </a:r>
          </a:p>
          <a:p>
            <a:pPr lvl="0"/>
            <a:r>
              <a:rPr lang="en-GB" dirty="0"/>
              <a:t>How might a business be able to reduce costs through the use of digital communication?</a:t>
            </a:r>
          </a:p>
          <a:p>
            <a:pPr lvl="0"/>
            <a:r>
              <a:rPr lang="en-GB" dirty="0"/>
              <a:t>Give one way technology can improve sales.</a:t>
            </a:r>
          </a:p>
          <a:p>
            <a:r>
              <a:rPr lang="en-GB" dirty="0"/>
              <a:t>Why might Amazon have launched its first physical shop in London?</a:t>
            </a:r>
          </a:p>
        </p:txBody>
      </p:sp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and business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types of technology used in business</a:t>
            </a:r>
          </a:p>
          <a:p>
            <a:r>
              <a:rPr lang="en-GB" dirty="0"/>
              <a:t>How technology influences business activity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E-commerce</a:t>
            </a:r>
            <a:r>
              <a:rPr lang="en-GB" sz="2300" dirty="0"/>
              <a:t> </a:t>
            </a:r>
          </a:p>
          <a:p>
            <a:pPr lvl="0"/>
            <a:r>
              <a:rPr lang="en-GB" sz="2300" dirty="0"/>
              <a:t>Selling online rather than in a physical one-to-one transaction. An important part of e-commerce is m-commerce, meaning commerce using apps/smartphones rather than websites/PCs.</a:t>
            </a:r>
          </a:p>
          <a:p>
            <a:pPr marL="0" lv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Social media</a:t>
            </a:r>
          </a:p>
          <a:p>
            <a:pPr lvl="0"/>
            <a:r>
              <a:rPr lang="en-GB" sz="2300" dirty="0"/>
              <a:t>Interactive channels of communication, via words, photos or videos, such as blogs, Facebook and Instagram</a:t>
            </a:r>
          </a:p>
          <a:p>
            <a:pPr marL="0" lv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Digital communication</a:t>
            </a:r>
          </a:p>
          <a:p>
            <a:pPr lvl="0"/>
            <a:r>
              <a:rPr lang="en-GB" sz="2300" dirty="0"/>
              <a:t>Messages or conversations conducted via email, text or social media</a:t>
            </a:r>
          </a:p>
          <a:p>
            <a:pPr marL="0" indent="0">
              <a:buNone/>
            </a:pPr>
            <a:r>
              <a:rPr lang="en-GB" sz="2300" b="1" dirty="0">
                <a:solidFill>
                  <a:srgbClr val="C0504D"/>
                </a:solidFill>
              </a:rPr>
              <a:t>Payment systems</a:t>
            </a:r>
          </a:p>
          <a:p>
            <a:r>
              <a:rPr lang="en-GB" sz="2300" dirty="0"/>
              <a:t>Ways of paying electronically, such as PayPal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technology used in business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5" cy="4823532"/>
          </a:xfrm>
        </p:spPr>
        <p:txBody>
          <a:bodyPr/>
          <a:lstStyle/>
          <a:p>
            <a:pPr lvl="0"/>
            <a:r>
              <a:rPr lang="en-GB" sz="2200" dirty="0"/>
              <a:t>Technology can be any machinery or device developed to help the creation and selling of products.</a:t>
            </a:r>
          </a:p>
          <a:p>
            <a:pPr lvl="0"/>
            <a:r>
              <a:rPr lang="en-GB" sz="2200" dirty="0"/>
              <a:t>Technology is associated with doing this faster and more conveniently.</a:t>
            </a:r>
          </a:p>
          <a:p>
            <a:pPr lvl="0"/>
            <a:r>
              <a:rPr lang="en-GB" sz="2200" dirty="0"/>
              <a:t>In business terms, this is called productivity.</a:t>
            </a:r>
          </a:p>
          <a:p>
            <a:pPr lvl="0"/>
            <a:r>
              <a:rPr lang="en-GB" sz="2200" dirty="0"/>
              <a:t>Productivity is often measured through the growth of a country, known as Gross Domestic Product (GDP).</a:t>
            </a:r>
          </a:p>
          <a:p>
            <a:r>
              <a:rPr lang="en-GB" sz="2200" dirty="0"/>
              <a:t>Is growth in the UK speeding </a:t>
            </a:r>
            <a:br>
              <a:rPr lang="en-GB" sz="2200" dirty="0"/>
            </a:br>
            <a:r>
              <a:rPr lang="en-GB" sz="2200" dirty="0"/>
              <a:t>up or slowing down according </a:t>
            </a:r>
            <a:br>
              <a:rPr lang="en-GB" sz="2200" dirty="0"/>
            </a:br>
            <a:r>
              <a:rPr lang="en-GB" sz="2200" dirty="0"/>
              <a:t>to the chart?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38168" y="3592907"/>
            <a:ext cx="4427145" cy="265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E-commerce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5" cy="4823532"/>
          </a:xfrm>
        </p:spPr>
        <p:txBody>
          <a:bodyPr/>
          <a:lstStyle/>
          <a:p>
            <a:pPr lvl="0"/>
            <a:r>
              <a:rPr lang="en-GB" sz="2000" dirty="0"/>
              <a:t>E-commerce is selling online, rather than in a physical transaction, such as  buying pizza via the Domino’s pizza website</a:t>
            </a:r>
            <a:r>
              <a:rPr lang="en-GB" sz="2000" dirty="0" smtClean="0"/>
              <a:t>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An important part of e-commerce is m-commerce, meaning commerce using apps/smartphones rather than websites/PCs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41574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Social media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857041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Social media are interactive channels of communication, via words, photos or videos, such as blogs, Facebook and Instagram.</a:t>
            </a:r>
          </a:p>
          <a:p>
            <a:pPr lvl="0"/>
            <a:r>
              <a:rPr lang="en-GB" sz="2200" dirty="0"/>
              <a:t>Some businesses treat social media  as a way to promote and advertise their products.</a:t>
            </a:r>
          </a:p>
          <a:p>
            <a:pPr lvl="0"/>
            <a:r>
              <a:rPr lang="en-GB" sz="2200" dirty="0"/>
              <a:t>Businesses looking to promote products can target customers using social media</a:t>
            </a:r>
          </a:p>
          <a:p>
            <a:pPr lvl="0"/>
            <a:r>
              <a:rPr lang="en-GB" sz="2200" dirty="0"/>
              <a:t>Celebrity endorsement of products also has impact. </a:t>
            </a:r>
            <a:br>
              <a:rPr lang="en-GB" sz="2200" dirty="0"/>
            </a:br>
            <a:r>
              <a:rPr lang="en-GB" sz="2200" dirty="0"/>
              <a:t>The footballer Ronaldo has a combined 240 million </a:t>
            </a:r>
            <a:br>
              <a:rPr lang="en-GB" sz="2200" dirty="0"/>
            </a:br>
            <a:r>
              <a:rPr lang="en-GB" sz="2200" dirty="0"/>
              <a:t>followers on social media, and a product he can be </a:t>
            </a:r>
            <a:br>
              <a:rPr lang="en-GB" sz="2200" dirty="0"/>
            </a:br>
            <a:r>
              <a:rPr lang="en-GB" sz="2200" dirty="0"/>
              <a:t>seen wearing can result in sales</a:t>
            </a:r>
          </a:p>
          <a:p>
            <a:r>
              <a:rPr lang="en-GB" sz="2200" dirty="0"/>
              <a:t>Social media allows advertising and promotion to spread virally – not just in the UK, but globally – a big plus for businesses selling products.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6971168" y="3795753"/>
            <a:ext cx="1949893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Celebrity endorsement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0495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Digital communication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Digital communication is messages or conversations conducted via email, text or social media.</a:t>
            </a:r>
          </a:p>
          <a:p>
            <a:pPr lvl="0"/>
            <a:r>
              <a:rPr lang="en-GB" sz="2600" dirty="0"/>
              <a:t>Business can now have a more personalised conversation instantly with potential customers.</a:t>
            </a:r>
          </a:p>
          <a:p>
            <a:pPr lvl="0"/>
            <a:r>
              <a:rPr lang="en-GB" sz="2600" dirty="0"/>
              <a:t>Communication can be done anywhere cheap, cutting costs.</a:t>
            </a:r>
          </a:p>
          <a:p>
            <a:pPr lvl="0"/>
            <a:r>
              <a:rPr lang="en-GB" sz="2600" dirty="0"/>
              <a:t>The drawback is that the local customer may lose confidence in the communication and feel dissatisfied.</a:t>
            </a:r>
          </a:p>
          <a:p>
            <a:r>
              <a:rPr lang="en-GB" sz="2600" dirty="0"/>
              <a:t>Example: BT did all its call centre work in India as wages were cheap. However, in 2015, due to dissatisfied customers it is now moving digital communication back to the UK.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260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Payment systems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37287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Payment systems are ways of paying electronically such as PayPal.</a:t>
            </a:r>
          </a:p>
          <a:p>
            <a:pPr lvl="0"/>
            <a:r>
              <a:rPr lang="en-GB" sz="2600" dirty="0"/>
              <a:t>There are a number of a payment systems used by businesses including:</a:t>
            </a:r>
          </a:p>
          <a:p>
            <a:pPr lvl="0"/>
            <a:r>
              <a:rPr lang="en-GB" sz="2600" dirty="0"/>
              <a:t>Electronic Funds Transfer, where bills can be paid online.</a:t>
            </a:r>
          </a:p>
          <a:p>
            <a:pPr lvl="0"/>
            <a:r>
              <a:rPr lang="en-GB" sz="2600" dirty="0"/>
              <a:t>Apple/Android pay, which is a mobile system of paying for goods online or physically simply through a fingerprint on a mobile phone.</a:t>
            </a:r>
          </a:p>
          <a:p>
            <a:r>
              <a:rPr lang="en-GB" sz="2600" dirty="0"/>
              <a:t>The more convenient the system, the more likely the customer is to impulse buy a product.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672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823532"/>
          </a:xfrm>
        </p:spPr>
        <p:txBody>
          <a:bodyPr/>
          <a:lstStyle/>
          <a:p>
            <a:pPr lvl="0"/>
            <a:r>
              <a:rPr lang="en-GB" sz="1800" dirty="0"/>
              <a:t>Certain markets are affected by technology more than others.</a:t>
            </a:r>
          </a:p>
          <a:p>
            <a:pPr lvl="0"/>
            <a:r>
              <a:rPr lang="en-GB" sz="1800" dirty="0"/>
              <a:t>Products that have become digital, such as films and games, have been affected massively.</a:t>
            </a:r>
          </a:p>
          <a:p>
            <a:pPr lvl="0"/>
            <a:r>
              <a:rPr lang="en-GB" sz="1800" dirty="0"/>
              <a:t>The graph shows sales of console hardware globally.</a:t>
            </a:r>
          </a:p>
          <a:p>
            <a:pPr lvl="0"/>
            <a:r>
              <a:rPr lang="en-GB" sz="1800" dirty="0"/>
              <a:t>Which console has sold the most units worldwide? </a:t>
            </a:r>
          </a:p>
          <a:p>
            <a:pPr lvl="0"/>
            <a:r>
              <a:rPr lang="en-GB" sz="1800" dirty="0"/>
              <a:t>How may technology have </a:t>
            </a:r>
            <a:br>
              <a:rPr lang="en-GB" sz="1800" dirty="0"/>
            </a:br>
            <a:r>
              <a:rPr lang="en-GB" sz="1800" dirty="0"/>
              <a:t>created better sales than </a:t>
            </a:r>
            <a:br>
              <a:rPr lang="en-GB" sz="1800" dirty="0"/>
            </a:br>
            <a:r>
              <a:rPr lang="en-GB" sz="1800" dirty="0"/>
              <a:t>the other consoles?</a:t>
            </a:r>
          </a:p>
          <a:p>
            <a:r>
              <a:rPr lang="en-GB" sz="1800" dirty="0"/>
              <a:t>Sony’s games store may </a:t>
            </a:r>
            <a:br>
              <a:rPr lang="en-GB" sz="1800" dirty="0"/>
            </a:br>
            <a:r>
              <a:rPr lang="en-GB" sz="1800" dirty="0"/>
              <a:t>have better games, be </a:t>
            </a:r>
            <a:br>
              <a:rPr lang="en-GB" sz="1800" dirty="0"/>
            </a:br>
            <a:r>
              <a:rPr lang="en-GB" sz="1800" dirty="0"/>
              <a:t>cheaper to access or have </a:t>
            </a:r>
            <a:br>
              <a:rPr lang="en-GB" sz="1800" dirty="0"/>
            </a:br>
            <a:r>
              <a:rPr lang="en-GB" sz="1800" dirty="0"/>
              <a:t>better customer service </a:t>
            </a:r>
            <a:br>
              <a:rPr lang="en-GB" sz="1800" dirty="0"/>
            </a:br>
            <a:r>
              <a:rPr lang="en-GB" sz="1800" dirty="0"/>
              <a:t>online.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385995" y="3076520"/>
            <a:ext cx="5712737" cy="30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566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6296</TotalTime>
  <Words>656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Technology and business</vt:lpstr>
      <vt:lpstr>Technology and business</vt:lpstr>
      <vt:lpstr>Key words</vt:lpstr>
      <vt:lpstr>Types of technology used in business</vt:lpstr>
      <vt:lpstr>E-commerce</vt:lpstr>
      <vt:lpstr>Social media</vt:lpstr>
      <vt:lpstr>Digital communication</vt:lpstr>
      <vt:lpstr>Payment systems</vt:lpstr>
      <vt:lpstr>Sales </vt:lpstr>
      <vt:lpstr>Costs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587</cp:revision>
  <dcterms:created xsi:type="dcterms:W3CDTF">2012-02-07T12:53:50Z</dcterms:created>
  <dcterms:modified xsi:type="dcterms:W3CDTF">2019-04-25T21:22:48Z</dcterms:modified>
</cp:coreProperties>
</file>