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9367-4093-40EB-963B-D4B7FE3F5872}" type="datetimeFigureOut">
              <a:rPr lang="en-US" smtClean="0"/>
              <a:t>2/29/2016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07BA2-C6F9-41AC-B749-0AC8EE19B6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6116" y="214290"/>
            <a:ext cx="261462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Technology in</a:t>
            </a:r>
          </a:p>
          <a:p>
            <a:pPr algn="ctr"/>
            <a:r>
              <a:rPr lang="en-US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he workplace</a:t>
            </a:r>
            <a:endParaRPr lang="en-US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ttp://www.ndjumpstart.org/image/cache/titas_Board_of_directo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428892" cy="888619"/>
          </a:xfrm>
          <a:prstGeom prst="rect">
            <a:avLst/>
          </a:prstGeom>
          <a:noFill/>
        </p:spPr>
      </p:pic>
      <p:pic>
        <p:nvPicPr>
          <p:cNvPr id="11268" name="Picture 4" descr="http://79.170.40.235/verushr.co.uk/wp-content/uploads/2012/07/img-redundancy.jpg"/>
          <p:cNvPicPr>
            <a:picLocks noChangeAspect="1" noChangeArrowheads="1"/>
          </p:cNvPicPr>
          <p:nvPr/>
        </p:nvPicPr>
        <p:blipFill>
          <a:blip r:embed="rId3"/>
          <a:srcRect l="13816" t="9494" r="13157" b="16930"/>
          <a:stretch>
            <a:fillRect/>
          </a:stretch>
        </p:blipFill>
        <p:spPr bwMode="auto">
          <a:xfrm>
            <a:off x="6215074" y="142852"/>
            <a:ext cx="2539505" cy="13573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1857364"/>
            <a:ext cx="8786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Create a </a:t>
            </a:r>
            <a:r>
              <a:rPr lang="en-GB" sz="1050" dirty="0" err="1" smtClean="0"/>
              <a:t>mindmap</a:t>
            </a:r>
            <a:r>
              <a:rPr lang="en-GB" sz="1050" dirty="0" smtClean="0"/>
              <a:t> of all the stakeholders affected by the introduction of a new automated production system. Explain the impact on them. (positive and negative.</a:t>
            </a:r>
            <a:endParaRPr lang="en-GB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2016-02-29T23:30:48Z</dcterms:created>
  <dcterms:modified xsi:type="dcterms:W3CDTF">2016-02-29T23:42:29Z</dcterms:modified>
</cp:coreProperties>
</file>