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5" d="100"/>
          <a:sy n="75" d="100"/>
        </p:scale>
        <p:origin x="-522" y="-7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29AF3-6CE3-431E-9B06-A6A9A31C42D3}" type="datetimeFigureOut">
              <a:rPr lang="en-US" smtClean="0"/>
              <a:t>10/26/2016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E40EF-E1A3-49C4-9087-3DFF02F2326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29AF3-6CE3-431E-9B06-A6A9A31C42D3}" type="datetimeFigureOut">
              <a:rPr lang="en-US" smtClean="0"/>
              <a:t>10/26/2016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E40EF-E1A3-49C4-9087-3DFF02F2326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29AF3-6CE3-431E-9B06-A6A9A31C42D3}" type="datetimeFigureOut">
              <a:rPr lang="en-US" smtClean="0"/>
              <a:t>10/26/2016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E40EF-E1A3-49C4-9087-3DFF02F2326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29AF3-6CE3-431E-9B06-A6A9A31C42D3}" type="datetimeFigureOut">
              <a:rPr lang="en-US" smtClean="0"/>
              <a:t>10/26/2016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E40EF-E1A3-49C4-9087-3DFF02F2326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29AF3-6CE3-431E-9B06-A6A9A31C42D3}" type="datetimeFigureOut">
              <a:rPr lang="en-US" smtClean="0"/>
              <a:t>10/26/2016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E40EF-E1A3-49C4-9087-3DFF02F2326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29AF3-6CE3-431E-9B06-A6A9A31C42D3}" type="datetimeFigureOut">
              <a:rPr lang="en-US" smtClean="0"/>
              <a:t>10/26/2016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E40EF-E1A3-49C4-9087-3DFF02F2326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29AF3-6CE3-431E-9B06-A6A9A31C42D3}" type="datetimeFigureOut">
              <a:rPr lang="en-US" smtClean="0"/>
              <a:t>10/26/2016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E40EF-E1A3-49C4-9087-3DFF02F2326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29AF3-6CE3-431E-9B06-A6A9A31C42D3}" type="datetimeFigureOut">
              <a:rPr lang="en-US" smtClean="0"/>
              <a:t>10/26/2016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E40EF-E1A3-49C4-9087-3DFF02F2326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29AF3-6CE3-431E-9B06-A6A9A31C42D3}" type="datetimeFigureOut">
              <a:rPr lang="en-US" smtClean="0"/>
              <a:t>10/26/2016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E40EF-E1A3-49C4-9087-3DFF02F2326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29AF3-6CE3-431E-9B06-A6A9A31C42D3}" type="datetimeFigureOut">
              <a:rPr lang="en-US" smtClean="0"/>
              <a:t>10/26/2016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E40EF-E1A3-49C4-9087-3DFF02F2326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29AF3-6CE3-431E-9B06-A6A9A31C42D3}" type="datetimeFigureOut">
              <a:rPr lang="en-US" smtClean="0"/>
              <a:t>10/26/2016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E40EF-E1A3-49C4-9087-3DFF02F2326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429AF3-6CE3-431E-9B06-A6A9A31C42D3}" type="datetimeFigureOut">
              <a:rPr lang="en-US" smtClean="0"/>
              <a:t>10/26/2016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3E40EF-E1A3-49C4-9087-3DFF02F23266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Image result for tesco"/>
          <p:cNvPicPr>
            <a:picLocks noChangeAspect="1" noChangeArrowheads="1"/>
          </p:cNvPicPr>
          <p:nvPr/>
        </p:nvPicPr>
        <p:blipFill>
          <a:blip r:embed="rId2" cstate="print"/>
          <a:srcRect t="30000" b="33333"/>
          <a:stretch>
            <a:fillRect/>
          </a:stretch>
        </p:blipFill>
        <p:spPr bwMode="auto">
          <a:xfrm>
            <a:off x="3393068" y="2928922"/>
            <a:ext cx="1357322" cy="497685"/>
          </a:xfrm>
          <a:prstGeom prst="rect">
            <a:avLst/>
          </a:prstGeom>
          <a:noFill/>
        </p:spPr>
      </p:pic>
      <p:pic>
        <p:nvPicPr>
          <p:cNvPr id="11268" name="Picture 4" descr="Image result for turkey fla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50390" y="3000360"/>
            <a:ext cx="750304" cy="500078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1285852" y="2423291"/>
            <a:ext cx="2000264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dirty="0" smtClean="0"/>
              <a:t>Political: Stability of government and how welcome are they to foreign businesses</a:t>
            </a:r>
            <a:endParaRPr lang="en-GB" sz="1050" dirty="0"/>
          </a:p>
        </p:txBody>
      </p:sp>
      <p:sp>
        <p:nvSpPr>
          <p:cNvPr id="7" name="Rectangle 6"/>
          <p:cNvSpPr/>
          <p:nvPr/>
        </p:nvSpPr>
        <p:spPr>
          <a:xfrm>
            <a:off x="3643306" y="1994663"/>
            <a:ext cx="2000264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050" dirty="0" smtClean="0"/>
              <a:t>Economic: Economic stability, income and expenditure trends, interest rates, inflation and currency stability</a:t>
            </a:r>
            <a:endParaRPr lang="en-GB" sz="1050" dirty="0"/>
          </a:p>
        </p:txBody>
      </p:sp>
      <p:sp>
        <p:nvSpPr>
          <p:cNvPr id="8" name="Rectangle 7"/>
          <p:cNvSpPr/>
          <p:nvPr/>
        </p:nvSpPr>
        <p:spPr>
          <a:xfrm>
            <a:off x="5929322" y="2423291"/>
            <a:ext cx="1928826" cy="5770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050" dirty="0" smtClean="0"/>
              <a:t>Social: Education, language, religion, ethics, population size and geographical distribution</a:t>
            </a:r>
            <a:endParaRPr lang="en-GB" sz="1050" dirty="0"/>
          </a:p>
        </p:txBody>
      </p:sp>
      <p:sp>
        <p:nvSpPr>
          <p:cNvPr id="9" name="Rectangle 8"/>
          <p:cNvSpPr/>
          <p:nvPr/>
        </p:nvSpPr>
        <p:spPr>
          <a:xfrm>
            <a:off x="1285852" y="3214686"/>
            <a:ext cx="2000264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050" dirty="0" smtClean="0"/>
              <a:t>Technology: Standards, measurements and regulations</a:t>
            </a:r>
            <a:endParaRPr lang="en-GB" sz="1050" dirty="0"/>
          </a:p>
        </p:txBody>
      </p:sp>
      <p:sp>
        <p:nvSpPr>
          <p:cNvPr id="10" name="Rectangle 9"/>
          <p:cNvSpPr/>
          <p:nvPr/>
        </p:nvSpPr>
        <p:spPr>
          <a:xfrm>
            <a:off x="3643306" y="3714752"/>
            <a:ext cx="2000264" cy="5770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050" dirty="0" smtClean="0"/>
              <a:t>Legal: Import and trading regulations, patents, consumer protection and health and safety</a:t>
            </a:r>
            <a:endParaRPr lang="en-GB" sz="1050" dirty="0"/>
          </a:p>
        </p:txBody>
      </p:sp>
      <p:sp>
        <p:nvSpPr>
          <p:cNvPr id="11" name="Rectangle 10"/>
          <p:cNvSpPr/>
          <p:nvPr/>
        </p:nvSpPr>
        <p:spPr>
          <a:xfrm>
            <a:off x="5929322" y="3175084"/>
            <a:ext cx="2000264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050" dirty="0" smtClean="0"/>
              <a:t>Environmental:</a:t>
            </a:r>
            <a:endParaRPr lang="en-GB" sz="1050" dirty="0"/>
          </a:p>
        </p:txBody>
      </p:sp>
      <p:sp>
        <p:nvSpPr>
          <p:cNvPr id="12" name="Rectangle 11"/>
          <p:cNvSpPr/>
          <p:nvPr/>
        </p:nvSpPr>
        <p:spPr>
          <a:xfrm>
            <a:off x="0" y="6572272"/>
            <a:ext cx="91440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050" dirty="0" smtClean="0"/>
              <a:t>Should Tesco expand into Turkey? Why?</a:t>
            </a:r>
            <a:endParaRPr lang="en-GB" sz="105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77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1</cp:revision>
  <dcterms:created xsi:type="dcterms:W3CDTF">2016-10-26T22:33:46Z</dcterms:created>
  <dcterms:modified xsi:type="dcterms:W3CDTF">2016-10-26T22:43:34Z</dcterms:modified>
</cp:coreProperties>
</file>