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5111-96AA-4FC1-9E01-E097598A9D56}" type="datetimeFigureOut">
              <a:rPr lang="en-US" smtClean="0"/>
              <a:t>9/20/2015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8149-BA3B-44BB-9ACF-B7960B8233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5111-96AA-4FC1-9E01-E097598A9D56}" type="datetimeFigureOut">
              <a:rPr lang="en-US" smtClean="0"/>
              <a:t>9/20/2015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8149-BA3B-44BB-9ACF-B7960B8233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5111-96AA-4FC1-9E01-E097598A9D56}" type="datetimeFigureOut">
              <a:rPr lang="en-US" smtClean="0"/>
              <a:t>9/20/2015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8149-BA3B-44BB-9ACF-B7960B8233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5111-96AA-4FC1-9E01-E097598A9D56}" type="datetimeFigureOut">
              <a:rPr lang="en-US" smtClean="0"/>
              <a:t>9/20/2015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8149-BA3B-44BB-9ACF-B7960B8233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5111-96AA-4FC1-9E01-E097598A9D56}" type="datetimeFigureOut">
              <a:rPr lang="en-US" smtClean="0"/>
              <a:t>9/20/2015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8149-BA3B-44BB-9ACF-B7960B8233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5111-96AA-4FC1-9E01-E097598A9D56}" type="datetimeFigureOut">
              <a:rPr lang="en-US" smtClean="0"/>
              <a:t>9/20/2015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8149-BA3B-44BB-9ACF-B7960B8233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5111-96AA-4FC1-9E01-E097598A9D56}" type="datetimeFigureOut">
              <a:rPr lang="en-US" smtClean="0"/>
              <a:t>9/20/2015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8149-BA3B-44BB-9ACF-B7960B8233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5111-96AA-4FC1-9E01-E097598A9D56}" type="datetimeFigureOut">
              <a:rPr lang="en-US" smtClean="0"/>
              <a:t>9/20/2015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8149-BA3B-44BB-9ACF-B7960B8233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5111-96AA-4FC1-9E01-E097598A9D56}" type="datetimeFigureOut">
              <a:rPr lang="en-US" smtClean="0"/>
              <a:t>9/20/2015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8149-BA3B-44BB-9ACF-B7960B8233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5111-96AA-4FC1-9E01-E097598A9D56}" type="datetimeFigureOut">
              <a:rPr lang="en-US" smtClean="0"/>
              <a:t>9/20/2015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8149-BA3B-44BB-9ACF-B7960B8233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5111-96AA-4FC1-9E01-E097598A9D56}" type="datetimeFigureOut">
              <a:rPr lang="en-US" smtClean="0"/>
              <a:t>9/20/2015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8149-BA3B-44BB-9ACF-B7960B8233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E5111-96AA-4FC1-9E01-E097598A9D56}" type="datetimeFigureOut">
              <a:rPr lang="en-US" smtClean="0"/>
              <a:t>9/20/2015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68149-BA3B-44BB-9ACF-B7960B8233E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_4387.JPG"/>
          <p:cNvPicPr>
            <a:picLocks noChangeAspect="1" noChangeArrowheads="1"/>
          </p:cNvPicPr>
          <p:nvPr/>
        </p:nvPicPr>
        <p:blipFill>
          <a:blip r:embed="rId2" cstate="print"/>
          <a:srcRect l="5468" t="25000" r="6250" b="21875"/>
          <a:stretch>
            <a:fillRect/>
          </a:stretch>
        </p:blipFill>
        <p:spPr bwMode="auto">
          <a:xfrm>
            <a:off x="214282" y="3214662"/>
            <a:ext cx="807249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2015-09-20T12:00:14Z</dcterms:created>
  <dcterms:modified xsi:type="dcterms:W3CDTF">2015-09-20T12:01:18Z</dcterms:modified>
</cp:coreProperties>
</file>