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9" r:id="rId2"/>
    <p:sldId id="356" r:id="rId3"/>
    <p:sldId id="329" r:id="rId4"/>
    <p:sldId id="313" r:id="rId5"/>
    <p:sldId id="351" r:id="rId6"/>
    <p:sldId id="353" r:id="rId7"/>
    <p:sldId id="355" r:id="rId8"/>
    <p:sldId id="327" r:id="rId9"/>
  </p:sldIdLst>
  <p:sldSz cx="9144000" cy="6858000" type="screen4x3"/>
  <p:notesSz cx="6797675" cy="9928225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07" autoAdjust="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pPr/>
              <a:t>23/09/2018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pPr/>
              <a:t>23/09/2018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04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684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88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1378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800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49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1.1 Enterprise and entrepreneurship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1.1.3 The role of business enterprise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business enterprise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business enterprise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This section covers the following: </a:t>
            </a:r>
          </a:p>
          <a:p>
            <a:pPr lvl="0"/>
            <a:r>
              <a:rPr lang="en-GB" dirty="0"/>
              <a:t>What is the purpose of business?</a:t>
            </a:r>
          </a:p>
          <a:p>
            <a:pPr lvl="0"/>
            <a:r>
              <a:rPr lang="en-GB" dirty="0"/>
              <a:t>What are goods or services?</a:t>
            </a:r>
          </a:p>
          <a:p>
            <a:r>
              <a:rPr lang="en-GB" dirty="0"/>
              <a:t>Meeting customer needs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658" y="1574512"/>
            <a:ext cx="2848402" cy="39090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79405" y="5450060"/>
            <a:ext cx="4037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Peter Drucker said the role of business was to create and keep a customer</a:t>
            </a:r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Goods</a:t>
            </a:r>
          </a:p>
          <a:p>
            <a:r>
              <a:rPr lang="en-GB" dirty="0"/>
              <a:t>Products that may be fresh, such as apples, or manufactured, such as Heinz Baked Beans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Services</a:t>
            </a:r>
          </a:p>
          <a:p>
            <a:r>
              <a:rPr lang="en-GB" dirty="0"/>
              <a:t>Providing useful ways to help people live their lives, such as shops, restaurants and hospitals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Customer needs</a:t>
            </a:r>
          </a:p>
          <a:p>
            <a:r>
              <a:rPr lang="en-GB" dirty="0"/>
              <a:t>The products or services people need to make life comfortable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Customer wants</a:t>
            </a:r>
          </a:p>
          <a:p>
            <a:r>
              <a:rPr lang="en-GB" dirty="0"/>
              <a:t>The products or services people need to make life comfortable</a:t>
            </a:r>
          </a:p>
        </p:txBody>
      </p:sp>
    </p:spTree>
    <p:extLst>
      <p:ext uri="{BB962C8B-B14F-4D97-AF65-F5344CB8AC3E}">
        <p14:creationId xmlns:p14="http://schemas.microsoft.com/office/powerpoint/2010/main" xmlns="" val="857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  <p:bldP spid="2" grpId="0" uiExpand="1" build="p"/>
      <p:bldP spid="2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goods or services?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5231536" cy="4702804"/>
          </a:xfrm>
        </p:spPr>
        <p:txBody>
          <a:bodyPr/>
          <a:lstStyle/>
          <a:p>
            <a:r>
              <a:rPr lang="en-GB" sz="2200" dirty="0"/>
              <a:t>Goods are </a:t>
            </a:r>
            <a:r>
              <a:rPr lang="en-GB" sz="2200" b="1" dirty="0">
                <a:solidFill>
                  <a:srgbClr val="C0504D"/>
                </a:solidFill>
              </a:rPr>
              <a:t>products</a:t>
            </a:r>
            <a:r>
              <a:rPr lang="en-GB" sz="2200" dirty="0"/>
              <a:t> that </a:t>
            </a:r>
            <a:br>
              <a:rPr lang="en-GB" sz="2200" dirty="0"/>
            </a:br>
            <a:r>
              <a:rPr lang="en-GB" sz="2200" dirty="0"/>
              <a:t>can be touched and held.</a:t>
            </a:r>
          </a:p>
          <a:p>
            <a:r>
              <a:rPr lang="en-GB" sz="2200" dirty="0"/>
              <a:t>Products must be </a:t>
            </a:r>
            <a:br>
              <a:rPr lang="en-GB" sz="2200" dirty="0"/>
            </a:br>
            <a:r>
              <a:rPr lang="en-GB" sz="2200" b="1" dirty="0">
                <a:solidFill>
                  <a:srgbClr val="C0504D"/>
                </a:solidFill>
              </a:rPr>
              <a:t>manufactured</a:t>
            </a:r>
            <a:r>
              <a:rPr lang="en-GB" sz="2200" dirty="0"/>
              <a:t>, possibly </a:t>
            </a:r>
            <a:br>
              <a:rPr lang="en-GB" sz="2200" dirty="0"/>
            </a:br>
            <a:r>
              <a:rPr lang="en-GB" sz="2200" dirty="0"/>
              <a:t>in a factory, e.g. iPhones.</a:t>
            </a:r>
          </a:p>
          <a:p>
            <a:r>
              <a:rPr lang="en-GB" sz="2200" dirty="0"/>
              <a:t>Services usually cannot </a:t>
            </a:r>
            <a:br>
              <a:rPr lang="en-GB" sz="2200" dirty="0"/>
            </a:br>
            <a:r>
              <a:rPr lang="en-GB" sz="2200" dirty="0"/>
              <a:t>be touched or held, they </a:t>
            </a:r>
            <a:br>
              <a:rPr lang="en-GB" sz="2200" dirty="0"/>
            </a:br>
            <a:r>
              <a:rPr lang="en-GB" sz="2200" dirty="0"/>
              <a:t>are </a:t>
            </a:r>
            <a:r>
              <a:rPr lang="en-GB" sz="2200" b="1" dirty="0">
                <a:solidFill>
                  <a:srgbClr val="C0504D"/>
                </a:solidFill>
              </a:rPr>
              <a:t>invisible</a:t>
            </a:r>
            <a:r>
              <a:rPr lang="en-GB" sz="2200" dirty="0"/>
              <a:t>.</a:t>
            </a:r>
          </a:p>
          <a:p>
            <a:r>
              <a:rPr lang="en-GB" sz="2200" dirty="0"/>
              <a:t>Services include health care, sports and leisure.</a:t>
            </a:r>
          </a:p>
          <a:p>
            <a:r>
              <a:rPr lang="en-GB" sz="2200" dirty="0"/>
              <a:t>Services in the UK make up almost 80% of business conducted.</a:t>
            </a:r>
          </a:p>
          <a:p>
            <a:r>
              <a:rPr lang="en-GB" sz="2200" dirty="0"/>
              <a:t>In China products are more important.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30851" y="1523091"/>
            <a:ext cx="5613149" cy="26720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49774" y="4146613"/>
            <a:ext cx="3594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A comparison of products and services in the UK and China (Source: CIA World Factbook 2016)</a:t>
            </a:r>
          </a:p>
        </p:txBody>
      </p:sp>
    </p:spTree>
    <p:extLst>
      <p:ext uri="{BB962C8B-B14F-4D97-AF65-F5344CB8AC3E}">
        <p14:creationId xmlns:p14="http://schemas.microsoft.com/office/powerpoint/2010/main" xmlns="" val="25774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/>
      <p:bldP spid="3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skills for producing goods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Design of packaging or logos</a:t>
            </a:r>
          </a:p>
          <a:p>
            <a:pPr lvl="0"/>
            <a:r>
              <a:rPr lang="en-GB" dirty="0"/>
              <a:t>Selling the right range of products</a:t>
            </a:r>
          </a:p>
          <a:p>
            <a:pPr lvl="0"/>
            <a:r>
              <a:rPr lang="en-GB" dirty="0"/>
              <a:t>Persuading shops to sell products</a:t>
            </a:r>
          </a:p>
          <a:p>
            <a:r>
              <a:rPr lang="en-GB" dirty="0"/>
              <a:t>Making sure orders are delivered to customers on time</a:t>
            </a:r>
          </a:p>
        </p:txBody>
      </p:sp>
    </p:spTree>
    <p:extLst>
      <p:ext uri="{BB962C8B-B14F-4D97-AF65-F5344CB8AC3E}">
        <p14:creationId xmlns:p14="http://schemas.microsoft.com/office/powerpoint/2010/main" xmlns="" val="39386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customer needs and wants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b="1" dirty="0">
                <a:solidFill>
                  <a:srgbClr val="C0504D"/>
                </a:solidFill>
              </a:rPr>
              <a:t>Meeting needs </a:t>
            </a:r>
            <a:r>
              <a:rPr lang="en-GB" dirty="0"/>
              <a:t>of customers means products or services are likely to sell.</a:t>
            </a:r>
          </a:p>
          <a:p>
            <a:pPr lvl="1"/>
            <a:r>
              <a:rPr lang="en-GB" dirty="0"/>
              <a:t>e.g. customers need transport to work so rail services are in demand.</a:t>
            </a:r>
          </a:p>
          <a:p>
            <a:pPr lvl="0"/>
            <a:r>
              <a:rPr lang="en-GB" b="1" dirty="0">
                <a:solidFill>
                  <a:srgbClr val="C0504D"/>
                </a:solidFill>
              </a:rPr>
              <a:t>Meeting wants </a:t>
            </a:r>
            <a:r>
              <a:rPr lang="en-GB" dirty="0"/>
              <a:t>means persuading customers to buy a product or service that is not needed, but wished for.</a:t>
            </a:r>
          </a:p>
          <a:p>
            <a:pPr lvl="1"/>
            <a:r>
              <a:rPr lang="en-GB" dirty="0"/>
              <a:t>e.g. buying a large screen mobile phone</a:t>
            </a:r>
          </a:p>
          <a:p>
            <a:r>
              <a:rPr lang="en-GB" dirty="0"/>
              <a:t>Meeting wants requires money spent on advertising and customer service.</a:t>
            </a:r>
          </a:p>
        </p:txBody>
      </p:sp>
    </p:spTree>
    <p:extLst>
      <p:ext uri="{BB962C8B-B14F-4D97-AF65-F5344CB8AC3E}">
        <p14:creationId xmlns:p14="http://schemas.microsoft.com/office/powerpoint/2010/main" xmlns="" val="20670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businesses meet customer wants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Employ staff based on their ability to form close relationships with customers.</a:t>
            </a:r>
          </a:p>
          <a:p>
            <a:r>
              <a:rPr lang="en-GB" dirty="0"/>
              <a:t>Invest heavily in research and development to create new products and technologies.</a:t>
            </a:r>
          </a:p>
        </p:txBody>
      </p:sp>
    </p:spTree>
    <p:extLst>
      <p:ext uri="{BB962C8B-B14F-4D97-AF65-F5344CB8AC3E}">
        <p14:creationId xmlns:p14="http://schemas.microsoft.com/office/powerpoint/2010/main" xmlns="" val="37242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246341" cy="469597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down </a:t>
            </a:r>
            <a:r>
              <a:rPr lang="en-GB" dirty="0" smtClean="0"/>
              <a:t>on lined paper the </a:t>
            </a:r>
            <a:r>
              <a:rPr lang="en-GB" dirty="0"/>
              <a:t>answers to these questions.</a:t>
            </a:r>
          </a:p>
          <a:p>
            <a:pPr lvl="0"/>
            <a:r>
              <a:rPr lang="en-GB" b="1" dirty="0"/>
              <a:t>What is a good?</a:t>
            </a:r>
          </a:p>
          <a:p>
            <a:pPr lvl="0"/>
            <a:r>
              <a:rPr lang="en-GB" b="1" dirty="0"/>
              <a:t>What is meant by a service?</a:t>
            </a:r>
          </a:p>
          <a:p>
            <a:pPr lvl="0"/>
            <a:r>
              <a:rPr lang="en-GB" b="1" dirty="0"/>
              <a:t>Name one difference between a good and a service.</a:t>
            </a:r>
          </a:p>
          <a:p>
            <a:pPr lvl="0"/>
            <a:r>
              <a:rPr lang="en-GB" b="1" dirty="0"/>
              <a:t>Give an example of a product/service a consumer needs.</a:t>
            </a:r>
          </a:p>
          <a:p>
            <a:r>
              <a:rPr lang="en-GB" b="1" dirty="0"/>
              <a:t>Give an example of a product/service that a business has to encourage consumers to want.</a:t>
            </a:r>
          </a:p>
        </p:txBody>
      </p:sp>
    </p:spTree>
    <p:extLst>
      <p:ext uri="{BB962C8B-B14F-4D97-AF65-F5344CB8AC3E}">
        <p14:creationId xmlns:p14="http://schemas.microsoft.com/office/powerpoint/2010/main" xmlns="" val="908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PRESENTATION_TITLE" val="PPT01_Nature_of_God"/>
  <p:tag name="ISPRING_RESOURCE_PATHS_HASH_PRESENTER" val="bcae6a3e3aecdee6b725ca2ddaf917810604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5425</TotalTime>
  <Words>339</Words>
  <Application>Microsoft Office PowerPoint</Application>
  <PresentationFormat>On-screen Show (4:3)</PresentationFormat>
  <Paragraphs>53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role of business enterprise </vt:lpstr>
      <vt:lpstr>The role of business enterprise </vt:lpstr>
      <vt:lpstr>Key words</vt:lpstr>
      <vt:lpstr>What are goods or services?</vt:lpstr>
      <vt:lpstr>Management skills for producing goods</vt:lpstr>
      <vt:lpstr>Meeting customer needs and wants</vt:lpstr>
      <vt:lpstr>How businesses meet customer wants</vt:lpstr>
      <vt:lpstr>Summary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PPT01_Nature_of_God</dc:title>
  <dc:creator>Liz Matthews</dc:creator>
  <cp:lastModifiedBy>user</cp:lastModifiedBy>
  <cp:revision>388</cp:revision>
  <dcterms:created xsi:type="dcterms:W3CDTF">2012-02-07T12:53:50Z</dcterms:created>
  <dcterms:modified xsi:type="dcterms:W3CDTF">2018-09-23T11:24:46Z</dcterms:modified>
</cp:coreProperties>
</file>