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088BF-47E3-4445-A7C6-E0462B462940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F3B25-CEDE-4301-9B39-12D40B327B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783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913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610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5B28-72E6-42B2-A0B4-DAD6DC870099}" type="datetimeFigureOut">
              <a:rPr lang="en-US" smtClean="0"/>
              <a:pPr/>
              <a:t>10/27/2016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0253-A169-48A5-B255-CB2A4A92DA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solidFill>
                  <a:schemeClr val="tx1"/>
                </a:solidFill>
              </a:rPr>
              <a:t>9.3 Assessing internationalisation</a:t>
            </a:r>
            <a:br>
              <a:rPr lang="en-GB" sz="4800" dirty="0">
                <a:solidFill>
                  <a:schemeClr val="tx1"/>
                </a:solidFill>
              </a:rPr>
            </a:b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Ways of entering international markets and influences on buying, selling and producing abroad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69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429" t="17143" r="44642" b="40000"/>
          <a:stretch>
            <a:fillRect/>
          </a:stretch>
        </p:blipFill>
        <p:spPr bwMode="auto">
          <a:xfrm>
            <a:off x="142844" y="214290"/>
            <a:ext cx="814393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0982" t="45714" r="49107" b="29286"/>
          <a:stretch>
            <a:fillRect/>
          </a:stretch>
        </p:blipFill>
        <p:spPr bwMode="auto">
          <a:xfrm>
            <a:off x="142844" y="214290"/>
            <a:ext cx="87521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60714" t="14285" r="5357" b="61429"/>
          <a:stretch>
            <a:fillRect/>
          </a:stretch>
        </p:blipFill>
        <p:spPr bwMode="auto">
          <a:xfrm>
            <a:off x="214282" y="1714488"/>
            <a:ext cx="78245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21429" t="71429" r="45535" b="16428"/>
          <a:stretch>
            <a:fillRect/>
          </a:stretch>
        </p:blipFill>
        <p:spPr bwMode="auto">
          <a:xfrm>
            <a:off x="214281" y="71414"/>
            <a:ext cx="7618653" cy="17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l="4910" t="60714" r="80358" b="18571"/>
          <a:stretch>
            <a:fillRect/>
          </a:stretch>
        </p:blipFill>
        <p:spPr bwMode="auto">
          <a:xfrm>
            <a:off x="6897430" y="4857760"/>
            <a:ext cx="20322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61607" t="15714" r="4464" b="29286"/>
          <a:stretch>
            <a:fillRect/>
          </a:stretch>
        </p:blipFill>
        <p:spPr bwMode="auto">
          <a:xfrm>
            <a:off x="142844" y="142852"/>
            <a:ext cx="6572296" cy="665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60715" t="57143" r="8482" b="15000"/>
          <a:stretch>
            <a:fillRect/>
          </a:stretch>
        </p:blipFill>
        <p:spPr bwMode="auto">
          <a:xfrm>
            <a:off x="214281" y="285728"/>
            <a:ext cx="846815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Multinationals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1875" t="12857" r="44196" b="62857"/>
          <a:stretch>
            <a:fillRect/>
          </a:stretch>
        </p:blipFill>
        <p:spPr bwMode="auto">
          <a:xfrm>
            <a:off x="285720" y="1142984"/>
            <a:ext cx="7786742" cy="34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4910" t="13571" r="78572" b="63572"/>
          <a:stretch>
            <a:fillRect/>
          </a:stretch>
        </p:blipFill>
        <p:spPr bwMode="auto">
          <a:xfrm>
            <a:off x="6286512" y="4357694"/>
            <a:ext cx="26432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1875" t="37143" r="44643" b="18571"/>
          <a:stretch>
            <a:fillRect/>
          </a:stretch>
        </p:blipFill>
        <p:spPr bwMode="auto">
          <a:xfrm>
            <a:off x="142844" y="142851"/>
            <a:ext cx="7858180" cy="6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96987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Methods of entering international markets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065315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Exporting</a:t>
            </a:r>
            <a:r>
              <a:rPr lang="en-GB" dirty="0" smtClean="0"/>
              <a:t> – a manufacturer remains in their own country and sells into another country. This is the least risky option of becoming an international business. </a:t>
            </a:r>
          </a:p>
          <a:p>
            <a:r>
              <a:rPr lang="en-GB" b="1" dirty="0" smtClean="0"/>
              <a:t>Direct investment </a:t>
            </a:r>
            <a:r>
              <a:rPr lang="en-GB" dirty="0" smtClean="0"/>
              <a:t>– this can be achieved organically by funding an overseas factory or via a takeover or merger of a foreign business. This can save transportation and taxation costs.</a:t>
            </a:r>
            <a:endParaRPr lang="en-GB" dirty="0"/>
          </a:p>
          <a:p>
            <a:r>
              <a:rPr lang="en-GB" b="1" dirty="0" smtClean="0"/>
              <a:t>Licensing</a:t>
            </a:r>
            <a:r>
              <a:rPr lang="en-GB" dirty="0" smtClean="0"/>
              <a:t> – permission is given by the original manufacturer to a manufacturer aboard to manufacture goods. This reduces transportation costs while maintaining quality issues. This method is used in the brewing, confectionery and car industries.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9249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markets via alliances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/>
              <a:t>Joint ventures </a:t>
            </a:r>
            <a:r>
              <a:rPr lang="en-GB" dirty="0" smtClean="0"/>
              <a:t>– this is when two or more businesses act as one when launching a new product or service. The business abroad may lack the technical know-how to manufacture the products but they will have a greater understanding of the needs of the local customer and the market conditions.</a:t>
            </a:r>
          </a:p>
          <a:p>
            <a:r>
              <a:rPr lang="en-GB" b="1" dirty="0" smtClean="0"/>
              <a:t>Franchising</a:t>
            </a:r>
            <a:r>
              <a:rPr lang="en-GB" dirty="0" smtClean="0"/>
              <a:t> – this gives the business some control over the processes, marketing and manufacture of the products but limits the financial commitments of the business. This is therefore a less risky option.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8529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0715" t="50000" r="5357" b="13571"/>
          <a:stretch>
            <a:fillRect/>
          </a:stretch>
        </p:blipFill>
        <p:spPr bwMode="auto">
          <a:xfrm>
            <a:off x="142844" y="142852"/>
            <a:ext cx="78777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3750" t="39387" r="39732" b="49286"/>
          <a:stretch>
            <a:fillRect/>
          </a:stretch>
        </p:blipFill>
        <p:spPr bwMode="auto">
          <a:xfrm>
            <a:off x="4572000" y="5000636"/>
            <a:ext cx="40005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517" t="15000" r="51339" b="55000"/>
          <a:stretch>
            <a:fillRect/>
          </a:stretch>
        </p:blipFill>
        <p:spPr bwMode="auto">
          <a:xfrm>
            <a:off x="357157" y="357166"/>
            <a:ext cx="845009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732" t="45000" r="51786" b="29285"/>
          <a:stretch>
            <a:fillRect/>
          </a:stretch>
        </p:blipFill>
        <p:spPr bwMode="auto">
          <a:xfrm>
            <a:off x="142843" y="428604"/>
            <a:ext cx="878092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303" t="32857" r="48661" b="34286"/>
          <a:stretch>
            <a:fillRect/>
          </a:stretch>
        </p:blipFill>
        <p:spPr bwMode="auto">
          <a:xfrm>
            <a:off x="142844" y="142851"/>
            <a:ext cx="6895322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785" t="35000" r="82590" b="45000"/>
          <a:stretch>
            <a:fillRect/>
          </a:stretch>
        </p:blipFill>
        <p:spPr bwMode="auto">
          <a:xfrm>
            <a:off x="6107914" y="4357694"/>
            <a:ext cx="303608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62054" t="32857" r="4464" b="43571"/>
          <a:stretch>
            <a:fillRect/>
          </a:stretch>
        </p:blipFill>
        <p:spPr bwMode="auto">
          <a:xfrm>
            <a:off x="214282" y="428604"/>
            <a:ext cx="86050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62054" t="57143" r="4017" b="15714"/>
          <a:stretch>
            <a:fillRect/>
          </a:stretch>
        </p:blipFill>
        <p:spPr bwMode="auto">
          <a:xfrm>
            <a:off x="0" y="142852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45089" t="60000" r="38393" b="17143"/>
          <a:stretch>
            <a:fillRect/>
          </a:stretch>
        </p:blipFill>
        <p:spPr bwMode="auto">
          <a:xfrm>
            <a:off x="5786446" y="3934858"/>
            <a:ext cx="3214710" cy="278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217</Words>
  <Application>Microsoft Office PowerPoint</Application>
  <PresentationFormat>On-screen Show (4:3)</PresentationFormat>
  <Paragraphs>14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9.3 Assessing internationalisation </vt:lpstr>
      <vt:lpstr>Methods of entering international markets</vt:lpstr>
      <vt:lpstr>International markets via alliances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Multinationals</vt:lpstr>
      <vt:lpstr>Slide 16</vt:lpstr>
      <vt:lpstr>Exam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9.3 Assessing internationalisation </dc:title>
  <dc:creator>user</dc:creator>
  <cp:lastModifiedBy>user</cp:lastModifiedBy>
  <cp:revision>9</cp:revision>
  <dcterms:created xsi:type="dcterms:W3CDTF">2016-10-26T21:52:41Z</dcterms:created>
  <dcterms:modified xsi:type="dcterms:W3CDTF">2016-10-26T23:36:51Z</dcterms:modified>
</cp:coreProperties>
</file>